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648" r:id="rId5"/>
    <p:sldMasterId id="2147483702" r:id="rId6"/>
    <p:sldMasterId id="2147483773" r:id="rId7"/>
    <p:sldMasterId id="2147483779" r:id="rId8"/>
    <p:sldMasterId id="2147483783" r:id="rId9"/>
    <p:sldMasterId id="2147483787" r:id="rId10"/>
    <p:sldMasterId id="2147483672" r:id="rId11"/>
  </p:sldMasterIdLst>
  <p:notesMasterIdLst>
    <p:notesMasterId r:id="rId21"/>
  </p:notesMasterIdLst>
  <p:handoutMasterIdLst>
    <p:handoutMasterId r:id="rId22"/>
  </p:handoutMasterIdLst>
  <p:sldIdLst>
    <p:sldId id="540" r:id="rId12"/>
    <p:sldId id="543" r:id="rId13"/>
    <p:sldId id="541" r:id="rId14"/>
    <p:sldId id="544" r:id="rId15"/>
    <p:sldId id="502" r:id="rId16"/>
    <p:sldId id="498" r:id="rId17"/>
    <p:sldId id="503" r:id="rId18"/>
    <p:sldId id="542" r:id="rId19"/>
    <p:sldId id="537" r:id="rId20"/>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artyova Monika" initials="OM" lastIdx="13" clrIdx="0">
    <p:extLst>
      <p:ext uri="{19B8F6BF-5375-455C-9EA6-DF929625EA0E}">
        <p15:presenceInfo xmlns:p15="http://schemas.microsoft.com/office/powerpoint/2012/main" userId="S-1-5-21-2618303249-2451804560-935863288-49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194"/>
    <a:srgbClr val="333333"/>
    <a:srgbClr val="6F7072"/>
    <a:srgbClr val="666666"/>
    <a:srgbClr val="E1001A"/>
    <a:srgbClr val="57AA27"/>
    <a:srgbClr val="C8D100"/>
    <a:srgbClr val="FFE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5A3278-ED78-3AE3-CBB6-66A0F2C46664}" v="146" dt="2025-06-10T17:34:39.111"/>
    <p1510:client id="{42512582-08DE-004C-FC72-5C917902156F}" v="25" dt="2025-06-09T13:09:48.375"/>
    <p1510:client id="{428413BD-6323-AF50-089D-08400F3F9B37}" v="5" dt="2025-06-09T12:43:05.084"/>
    <p1510:client id="{42B87582-0193-92D8-E844-CE567CA3733F}" v="24" dt="2025-06-10T11:03:48.379"/>
    <p1510:client id="{7FB09B03-CA72-8715-C8ED-32300201242E}" v="101" dt="2025-06-10T10:25:33.233"/>
    <p1510:client id="{A5123BBB-EE8C-3D8F-C6DF-6172D31C686D}" v="121" dt="2025-06-10T10:33:10.923"/>
    <p1510:client id="{A7276BF7-02ED-93CE-8C17-92ADAF19351C}" v="11" dt="2025-06-09T13:48:45.962"/>
    <p1510:client id="{C06976D4-7A82-4C8B-BA92-3E9E6EFA4D5B}" v="14" dt="2025-06-09T11:08:55.895"/>
    <p1510:client id="{CAD14C61-B88E-080A-BDF2-860CDB82CA8E}" v="4" dt="2025-06-11T06:40:14.648"/>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786"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commentAuthors" Target="commentAuthors.xml"/><Relationship Id="rId61"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A30FE06A-0118-3653-C47A-01B7B7E98B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ea typeface="MS PGothic" panose="020B0600070205080204" pitchFamily="34" charset="-128"/>
                <a:cs typeface="+mn-cs"/>
              </a:defRPr>
            </a:lvl1pPr>
          </a:lstStyle>
          <a:p>
            <a:pPr>
              <a:defRPr/>
            </a:pPr>
            <a:endParaRPr lang="cs-CZ"/>
          </a:p>
        </p:txBody>
      </p:sp>
      <p:sp>
        <p:nvSpPr>
          <p:cNvPr id="3" name="Zástupný symbol pro datum 2">
            <a:extLst>
              <a:ext uri="{FF2B5EF4-FFF2-40B4-BE49-F238E27FC236}">
                <a16:creationId xmlns:a16="http://schemas.microsoft.com/office/drawing/2014/main" id="{7BD63F87-69A1-C11B-A22A-B5571F176D00}"/>
              </a:ext>
            </a:extLst>
          </p:cNvPr>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91139A2D-F015-4311-A305-F26410058979}" type="datetimeFigureOut">
              <a:rPr lang="cs-CZ" altLang="cs-CZ"/>
              <a:pPr>
                <a:defRPr/>
              </a:pPr>
              <a:t>19.06.2025</a:t>
            </a:fld>
            <a:endParaRPr lang="cs-CZ" altLang="cs-CZ"/>
          </a:p>
        </p:txBody>
      </p:sp>
      <p:sp>
        <p:nvSpPr>
          <p:cNvPr id="4" name="Zástupný symbol pro zápatí 3">
            <a:extLst>
              <a:ext uri="{FF2B5EF4-FFF2-40B4-BE49-F238E27FC236}">
                <a16:creationId xmlns:a16="http://schemas.microsoft.com/office/drawing/2014/main" id="{E336C2C9-869A-9281-B3F8-6381303674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ea typeface="MS PGothic" panose="020B0600070205080204" pitchFamily="34" charset="-128"/>
                <a:cs typeface="+mn-cs"/>
              </a:defRPr>
            </a:lvl1pPr>
          </a:lstStyle>
          <a:p>
            <a:pPr>
              <a:defRPr/>
            </a:pPr>
            <a:endParaRPr lang="cs-CZ"/>
          </a:p>
        </p:txBody>
      </p:sp>
      <p:sp>
        <p:nvSpPr>
          <p:cNvPr id="5" name="Zástupný symbol pro číslo snímku 4">
            <a:extLst>
              <a:ext uri="{FF2B5EF4-FFF2-40B4-BE49-F238E27FC236}">
                <a16:creationId xmlns:a16="http://schemas.microsoft.com/office/drawing/2014/main" id="{F182284E-CF55-FF0E-25B7-7788736201F1}"/>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6E0B282-B8A9-47F9-8EF8-CB0C8DD44461}" type="slidenum">
              <a:rPr lang="cs-CZ" altLang="cs-CZ"/>
              <a:pPr>
                <a:defRPr/>
              </a:pPr>
              <a:t>‹#›</a:t>
            </a:fld>
            <a:endParaRPr lang="cs-CZ" altLang="cs-CZ"/>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D1DC22-C20A-6DC4-ECEA-955D227C32B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8CC74498-A313-0D30-CFE0-BCE648FA59A3}"/>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5DD1C30-A716-467D-AB8F-30C015E6341A}" type="datetimeFigureOut">
              <a:rPr lang="en-US" altLang="cs-CZ"/>
              <a:pPr>
                <a:defRPr/>
              </a:pPr>
              <a:t>6/19/2025</a:t>
            </a:fld>
            <a:endParaRPr lang="en-US" altLang="cs-CZ"/>
          </a:p>
        </p:txBody>
      </p:sp>
      <p:sp>
        <p:nvSpPr>
          <p:cNvPr id="4" name="Slide Image Placeholder 3">
            <a:extLst>
              <a:ext uri="{FF2B5EF4-FFF2-40B4-BE49-F238E27FC236}">
                <a16:creationId xmlns:a16="http://schemas.microsoft.com/office/drawing/2014/main" id="{786D217D-9525-215B-6E22-C898FD09198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D0D4C1B-1928-CA65-9366-47ED3B23727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noProof="0"/>
              <a:t>Click to edit Master text styles</a:t>
            </a:r>
          </a:p>
          <a:p>
            <a:pPr lvl="1"/>
            <a:r>
              <a:rPr lang="cs-CZ" noProof="0"/>
              <a:t>Second level</a:t>
            </a:r>
          </a:p>
          <a:p>
            <a:pPr lvl="2"/>
            <a:r>
              <a:rPr lang="cs-CZ" noProof="0"/>
              <a:t>Third level</a:t>
            </a:r>
          </a:p>
          <a:p>
            <a:pPr lvl="3"/>
            <a:r>
              <a:rPr lang="cs-CZ" noProof="0"/>
              <a:t>Fourth level</a:t>
            </a:r>
          </a:p>
          <a:p>
            <a:pPr lvl="4"/>
            <a:r>
              <a:rPr lang="cs-CZ" noProof="0"/>
              <a:t>Fifth level</a:t>
            </a:r>
            <a:endParaRPr lang="en-US" noProof="0"/>
          </a:p>
        </p:txBody>
      </p:sp>
      <p:sp>
        <p:nvSpPr>
          <p:cNvPr id="6" name="Footer Placeholder 5">
            <a:extLst>
              <a:ext uri="{FF2B5EF4-FFF2-40B4-BE49-F238E27FC236}">
                <a16:creationId xmlns:a16="http://schemas.microsoft.com/office/drawing/2014/main" id="{38F3AB33-ABF2-0F15-854E-A4CBCC74591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1B590CF7-F5C0-A1A0-257A-C6153B9A596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8E0D746-D476-4ABC-AED0-A933C11D6483}" type="slidenum">
              <a:rPr lang="en-US" altLang="cs-CZ"/>
              <a:pPr>
                <a:defRPr/>
              </a:pPr>
              <a:t>‹#›</a:t>
            </a:fld>
            <a:endParaRPr lang="en-US" altLang="cs-CZ"/>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Geneva" charset="0"/>
      </a:defRPr>
    </a:lvl1pPr>
    <a:lvl2pPr marL="457200" algn="l" defTabSz="457200" rtl="0" eaLnBrk="0" fontAlgn="base" hangingPunct="0">
      <a:spcBef>
        <a:spcPct val="30000"/>
      </a:spcBef>
      <a:spcAft>
        <a:spcPct val="0"/>
      </a:spcAft>
      <a:defRPr sz="1200" kern="1200">
        <a:solidFill>
          <a:schemeClr val="tx1"/>
        </a:solidFill>
        <a:latin typeface="+mn-lt"/>
        <a:ea typeface="Geneva" charset="0"/>
        <a:cs typeface="Geneva" charset="0"/>
      </a:defRPr>
    </a:lvl2pPr>
    <a:lvl3pPr marL="914400" algn="l" defTabSz="457200" rtl="0" eaLnBrk="0" fontAlgn="base" hangingPunct="0">
      <a:spcBef>
        <a:spcPct val="30000"/>
      </a:spcBef>
      <a:spcAft>
        <a:spcPct val="0"/>
      </a:spcAft>
      <a:defRPr sz="1200" kern="1200">
        <a:solidFill>
          <a:schemeClr val="tx1"/>
        </a:solidFill>
        <a:latin typeface="+mn-lt"/>
        <a:ea typeface="Geneva" charset="0"/>
        <a:cs typeface="Geneva" charset="0"/>
      </a:defRPr>
    </a:lvl3pPr>
    <a:lvl4pPr marL="1371600" algn="l" defTabSz="457200" rtl="0" eaLnBrk="0" fontAlgn="base" hangingPunct="0">
      <a:spcBef>
        <a:spcPct val="30000"/>
      </a:spcBef>
      <a:spcAft>
        <a:spcPct val="0"/>
      </a:spcAft>
      <a:defRPr sz="1200" kern="1200">
        <a:solidFill>
          <a:schemeClr val="tx1"/>
        </a:solidFill>
        <a:latin typeface="+mn-lt"/>
        <a:ea typeface="Geneva" charset="0"/>
        <a:cs typeface="Geneva" charset="0"/>
      </a:defRPr>
    </a:lvl4pPr>
    <a:lvl5pPr marL="1828800" algn="l" defTabSz="457200" rtl="0" eaLnBrk="0" fontAlgn="base" hangingPunct="0">
      <a:spcBef>
        <a:spcPct val="30000"/>
      </a:spcBef>
      <a:spcAft>
        <a:spcPct val="0"/>
      </a:spcAft>
      <a:defRPr sz="1200" kern="1200">
        <a:solidFill>
          <a:schemeClr val="tx1"/>
        </a:solidFill>
        <a:latin typeface="+mn-lt"/>
        <a:ea typeface="Geneva" charset="0"/>
        <a:cs typeface="Geneva"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slidebillede 1">
            <a:extLst>
              <a:ext uri="{FF2B5EF4-FFF2-40B4-BE49-F238E27FC236}">
                <a16:creationId xmlns:a16="http://schemas.microsoft.com/office/drawing/2014/main" id="{72DDAA83-98DF-53D3-0D7A-E5733AF279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3A6A7B47-04D5-EB7E-08B5-39B72CC31F67}"/>
              </a:ext>
            </a:extLst>
          </p:cNvPr>
          <p:cNvSpPr>
            <a:spLocks noGrp="1"/>
          </p:cNvSpPr>
          <p:nvPr>
            <p:ph type="body" idx="1"/>
          </p:nvPr>
        </p:nvSpPr>
        <p:spPr/>
        <p:txBody>
          <a:bodyPr/>
          <a:lstStyle/>
          <a:p>
            <a:pPr>
              <a:defRPr/>
            </a:pPr>
            <a:endParaRPr lang="en-GB"/>
          </a:p>
        </p:txBody>
      </p:sp>
      <p:sp>
        <p:nvSpPr>
          <p:cNvPr id="16388" name="Pladsholder til slidenummer 3">
            <a:extLst>
              <a:ext uri="{FF2B5EF4-FFF2-40B4-BE49-F238E27FC236}">
                <a16:creationId xmlns:a16="http://schemas.microsoft.com/office/drawing/2014/main" id="{114B5FCF-60DE-0729-AEEC-3552F7E8A7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888793B-32BC-4E6C-8E09-0C64069CABE4}" type="slidenum">
              <a:rPr lang="en-US" altLang="cs-CZ" smtClean="0"/>
              <a:pPr/>
              <a:t>2</a:t>
            </a:fld>
            <a:endParaRPr lang="en-US" altLang="cs-CZ"/>
          </a:p>
        </p:txBody>
      </p:sp>
    </p:spTree>
    <p:extLst>
      <p:ext uri="{BB962C8B-B14F-4D97-AF65-F5344CB8AC3E}">
        <p14:creationId xmlns:p14="http://schemas.microsoft.com/office/powerpoint/2010/main" val="2936077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slidebillede 1">
            <a:extLst>
              <a:ext uri="{FF2B5EF4-FFF2-40B4-BE49-F238E27FC236}">
                <a16:creationId xmlns:a16="http://schemas.microsoft.com/office/drawing/2014/main" id="{72DDAA83-98DF-53D3-0D7A-E5733AF279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3A6A7B47-04D5-EB7E-08B5-39B72CC31F67}"/>
              </a:ext>
            </a:extLst>
          </p:cNvPr>
          <p:cNvSpPr>
            <a:spLocks noGrp="1"/>
          </p:cNvSpPr>
          <p:nvPr>
            <p:ph type="body" idx="1"/>
          </p:nvPr>
        </p:nvSpPr>
        <p:spPr/>
        <p:txBody>
          <a:bodyPr/>
          <a:lstStyle/>
          <a:p>
            <a:pPr>
              <a:defRPr/>
            </a:pPr>
            <a:endParaRPr lang="en-GB"/>
          </a:p>
        </p:txBody>
      </p:sp>
      <p:sp>
        <p:nvSpPr>
          <p:cNvPr id="16388" name="Pladsholder til slidenummer 3">
            <a:extLst>
              <a:ext uri="{FF2B5EF4-FFF2-40B4-BE49-F238E27FC236}">
                <a16:creationId xmlns:a16="http://schemas.microsoft.com/office/drawing/2014/main" id="{114B5FCF-60DE-0729-AEEC-3552F7E8A7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888793B-32BC-4E6C-8E09-0C64069CABE4}" type="slidenum">
              <a:rPr lang="en-US" altLang="cs-CZ" smtClean="0"/>
              <a:pPr/>
              <a:t>3</a:t>
            </a:fld>
            <a:endParaRPr lang="en-US" altLang="cs-CZ"/>
          </a:p>
        </p:txBody>
      </p:sp>
    </p:spTree>
    <p:extLst>
      <p:ext uri="{BB962C8B-B14F-4D97-AF65-F5344CB8AC3E}">
        <p14:creationId xmlns:p14="http://schemas.microsoft.com/office/powerpoint/2010/main" val="1432074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slidebillede 1">
            <a:extLst>
              <a:ext uri="{FF2B5EF4-FFF2-40B4-BE49-F238E27FC236}">
                <a16:creationId xmlns:a16="http://schemas.microsoft.com/office/drawing/2014/main" id="{9AC64628-1BA8-C673-F867-B60EB3E19D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6133662C-921D-E466-9CB1-241669FC2650}"/>
              </a:ext>
            </a:extLst>
          </p:cNvPr>
          <p:cNvSpPr>
            <a:spLocks noGrp="1"/>
          </p:cNvSpPr>
          <p:nvPr>
            <p:ph type="body" idx="1"/>
          </p:nvPr>
        </p:nvSpPr>
        <p:spPr/>
        <p:txBody>
          <a:bodyPr/>
          <a:lstStyle/>
          <a:p>
            <a:pPr>
              <a:buFont typeface="Symbol" charset="2"/>
              <a:buChar char="•"/>
              <a:defRPr/>
            </a:pPr>
            <a:endParaRPr lang="en-US" u="sng" dirty="0">
              <a:ea typeface="MS PGothic"/>
            </a:endParaRPr>
          </a:p>
          <a:p>
            <a:pPr>
              <a:defRPr/>
            </a:pPr>
            <a:r>
              <a:rPr lang="en-US" dirty="0">
                <a:latin typeface="Bahnschrift SemiBold SemiConden"/>
                <a:ea typeface="MS PGothic"/>
              </a:rPr>
              <a:t>How we can help you - Information services provided</a:t>
            </a:r>
            <a:endParaRPr lang="en-US" dirty="0">
              <a:latin typeface="Bahnschrift SemiBold SemiConden"/>
            </a:endParaRPr>
          </a:p>
          <a:p>
            <a:pPr>
              <a:defRPr/>
            </a:pPr>
            <a:r>
              <a:rPr lang="en-US" dirty="0">
                <a:latin typeface="Bahnschrift SemiBold SemiConden"/>
                <a:ea typeface="MS PGothic"/>
              </a:rPr>
              <a:t>The project will provide general and product–specific guidelines and tools supporting market agents in the fulfilment of the </a:t>
            </a:r>
            <a:r>
              <a:rPr lang="en-US" dirty="0" err="1">
                <a:latin typeface="Bahnschrift SemiBold SemiConden"/>
                <a:ea typeface="MS PGothic"/>
              </a:rPr>
              <a:t>ecodesign</a:t>
            </a:r>
            <a:r>
              <a:rPr lang="en-US" dirty="0">
                <a:latin typeface="Bahnschrift SemiBold SemiConden"/>
                <a:ea typeface="MS PGothic"/>
              </a:rPr>
              <a:t> and energy labelling regulations. </a:t>
            </a:r>
          </a:p>
          <a:p>
            <a:pPr>
              <a:defRPr/>
            </a:pPr>
            <a:endParaRPr lang="en-US" dirty="0">
              <a:ea typeface="MS PGothic"/>
            </a:endParaRPr>
          </a:p>
          <a:p>
            <a:pPr>
              <a:defRPr/>
            </a:pPr>
            <a:r>
              <a:rPr lang="en-US" dirty="0">
                <a:latin typeface="Bahnschrift SemiBold SemiConden"/>
                <a:ea typeface="MS PGothic"/>
              </a:rPr>
              <a:t>The following types of tools are available via the web portal:</a:t>
            </a:r>
          </a:p>
          <a:p>
            <a:pPr marL="285750" indent="-285750">
              <a:buFont typeface="Arial" panose="020B0604020202020204" pitchFamily="34" charset="0"/>
              <a:buChar char="•"/>
              <a:defRPr/>
            </a:pPr>
            <a:r>
              <a:rPr lang="en-US" dirty="0">
                <a:solidFill>
                  <a:srgbClr val="0E4194"/>
                </a:solidFill>
                <a:latin typeface="Bahnschrift SemiBold SemiConden"/>
                <a:ea typeface="MS PGothic"/>
              </a:rPr>
              <a:t>Guidelines</a:t>
            </a:r>
            <a:r>
              <a:rPr lang="en-US" dirty="0">
                <a:latin typeface="Bahnschrift SemiBold SemiConden"/>
                <a:ea typeface="MS PGothic"/>
              </a:rPr>
              <a:t>: Guidelines concerning general and product-specific legislation aspects.</a:t>
            </a:r>
          </a:p>
          <a:p>
            <a:pPr marL="285750" indent="-285750">
              <a:buFont typeface="Arial" panose="020B0604020202020204" pitchFamily="34" charset="0"/>
              <a:buChar char="•"/>
              <a:defRPr/>
            </a:pPr>
            <a:r>
              <a:rPr lang="en-US" dirty="0">
                <a:latin typeface="Bahnschrift SemiBold SemiConden"/>
                <a:ea typeface="MS PGothic"/>
              </a:rPr>
              <a:t>FAQs: A documentation of specific questions concerning the regulations that were submitted by stakeholders and already answered by the European Commission. </a:t>
            </a:r>
            <a:endParaRPr lang="en-US" dirty="0">
              <a:latin typeface="Bahnschrift SemiBold SemiConden"/>
            </a:endParaRPr>
          </a:p>
          <a:p>
            <a:pPr marL="285750" indent="-285750">
              <a:buFont typeface="Arial" panose="020B0604020202020204" pitchFamily="34" charset="0"/>
              <a:buChar char="•"/>
              <a:defRPr/>
            </a:pPr>
            <a:r>
              <a:rPr lang="en-US" dirty="0">
                <a:latin typeface="Bahnschrift SemiBold SemiConden"/>
                <a:ea typeface="MS PGothic"/>
              </a:rPr>
              <a:t> Helpdesk service: an opportunity to provide support for clarifying specific issues.</a:t>
            </a:r>
          </a:p>
          <a:p>
            <a:pPr marL="285750" indent="-285750">
              <a:buFont typeface="Arial" panose="020B0604020202020204" pitchFamily="34" charset="0"/>
              <a:buChar char="•"/>
              <a:defRPr/>
            </a:pPr>
            <a:r>
              <a:rPr lang="en-US" dirty="0">
                <a:latin typeface="Bahnschrift SemiBold SemiConden"/>
                <a:ea typeface="MS PGothic"/>
              </a:rPr>
              <a:t> Webinars: dedicated to selected topics of </a:t>
            </a:r>
            <a:r>
              <a:rPr lang="en-US" dirty="0" err="1">
                <a:latin typeface="Bahnschrift SemiBold SemiConden"/>
                <a:ea typeface="MS PGothic"/>
              </a:rPr>
              <a:t>ecodesign</a:t>
            </a:r>
            <a:r>
              <a:rPr lang="en-US" dirty="0">
                <a:latin typeface="Bahnschrift SemiBold SemiConden"/>
                <a:ea typeface="MS PGothic"/>
              </a:rPr>
              <a:t> and energy labelling legislation.</a:t>
            </a:r>
          </a:p>
          <a:p>
            <a:pPr marL="285750" indent="-285750">
              <a:buFont typeface="Arial" panose="020B0604020202020204" pitchFamily="34" charset="0"/>
              <a:buChar char="•"/>
              <a:defRPr/>
            </a:pPr>
            <a:r>
              <a:rPr lang="en-US" dirty="0">
                <a:latin typeface="Bahnschrift SemiBold SemiConden"/>
                <a:ea typeface="MS PGothic"/>
              </a:rPr>
              <a:t>E-learning: interactive training for various </a:t>
            </a:r>
            <a:r>
              <a:rPr lang="en-US" dirty="0" err="1">
                <a:latin typeface="Bahnschrift SemiBold SemiConden"/>
                <a:ea typeface="MS PGothic"/>
              </a:rPr>
              <a:t>ecodesign</a:t>
            </a:r>
            <a:r>
              <a:rPr lang="en-US" dirty="0">
                <a:latin typeface="Bahnschrift SemiBold SemiConden"/>
                <a:ea typeface="MS PGothic"/>
              </a:rPr>
              <a:t> and energy labelling topics.</a:t>
            </a:r>
          </a:p>
          <a:p>
            <a:pPr>
              <a:defRPr/>
            </a:pPr>
            <a:endParaRPr lang="en-US" dirty="0">
              <a:ea typeface="MS PGothic"/>
            </a:endParaRPr>
          </a:p>
          <a:p>
            <a:pPr>
              <a:defRPr/>
            </a:pPr>
            <a:r>
              <a:rPr lang="en-US" dirty="0">
                <a:latin typeface="Bahnschrift SemiBold SemiConden"/>
                <a:ea typeface="MS PGothic"/>
              </a:rPr>
              <a:t>Product categories covered: Smartphones, tablets, tumble dryers, heating, hot water and air-conditioning products, PV and solar panel technologies.</a:t>
            </a:r>
            <a:endParaRPr lang="en-US" dirty="0">
              <a:latin typeface="Bahnschrift SemiBold SemiConden"/>
            </a:endParaRPr>
          </a:p>
          <a:p>
            <a:pPr>
              <a:defRPr/>
            </a:pPr>
            <a:endParaRPr lang="en-US" dirty="0"/>
          </a:p>
          <a:p>
            <a:pPr>
              <a:defRPr/>
            </a:pPr>
            <a:endParaRPr lang="en-GB" dirty="0"/>
          </a:p>
        </p:txBody>
      </p:sp>
      <p:sp>
        <p:nvSpPr>
          <p:cNvPr id="58372" name="Pladsholder til slidenummer 3">
            <a:extLst>
              <a:ext uri="{FF2B5EF4-FFF2-40B4-BE49-F238E27FC236}">
                <a16:creationId xmlns:a16="http://schemas.microsoft.com/office/drawing/2014/main" id="{238F4DCC-E698-245E-3E6A-3EB182F6F6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9A84530-4D24-4668-A93C-90BC11AB72D4}" type="slidenum">
              <a:rPr lang="en-US" altLang="cs-CZ" smtClean="0"/>
              <a:pPr/>
              <a:t>4</a:t>
            </a:fld>
            <a:endParaRPr lang="en-US" altLang="cs-CZ"/>
          </a:p>
        </p:txBody>
      </p:sp>
    </p:spTree>
    <p:extLst>
      <p:ext uri="{BB962C8B-B14F-4D97-AF65-F5344CB8AC3E}">
        <p14:creationId xmlns:p14="http://schemas.microsoft.com/office/powerpoint/2010/main" val="87962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pPr>
              <a:defRPr/>
            </a:pPr>
            <a:fld id="{CBF1EE1F-5921-4F8D-A32B-B68B823D8FF2}" type="slidenum">
              <a:rPr lang="en-US" altLang="cs-CZ" smtClean="0"/>
              <a:pPr>
                <a:defRPr/>
              </a:pPr>
              <a:t>9</a:t>
            </a:fld>
            <a:endParaRPr lang="en-US" altLang="cs-CZ"/>
          </a:p>
        </p:txBody>
      </p:sp>
    </p:spTree>
    <p:extLst>
      <p:ext uri="{BB962C8B-B14F-4D97-AF65-F5344CB8AC3E}">
        <p14:creationId xmlns:p14="http://schemas.microsoft.com/office/powerpoint/2010/main" val="2470089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8.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961355" y="1080000"/>
            <a:ext cx="1462645" cy="828631"/>
          </a:xfrm>
          <a:prstGeom prst="rect">
            <a:avLst/>
          </a:prstGeom>
        </p:spPr>
        <p:txBody>
          <a:bodyPr anchor="ctr"/>
          <a:lstStyle>
            <a:lvl1pPr marL="0" indent="0" algn="ctr">
              <a:buFontTx/>
              <a:buNone/>
              <a:defRPr sz="1500">
                <a:latin typeface="Bahnschrift Light Condensed" panose="020B0502040204020203" pitchFamily="34" charset="0"/>
              </a:defRPr>
            </a:lvl1pPr>
          </a:lstStyle>
          <a:p>
            <a:pPr lvl="0"/>
            <a:r>
              <a:rPr lang="cs-CZ" noProof="0"/>
              <a:t>Kliknutím na ikonu přidáte obrázek.</a:t>
            </a:r>
            <a:endParaRPr lang="en-US" noProof="0"/>
          </a:p>
        </p:txBody>
      </p:sp>
      <p:sp>
        <p:nvSpPr>
          <p:cNvPr id="6" name="Title Placeholder 1"/>
          <p:cNvSpPr>
            <a:spLocks noGrp="1"/>
          </p:cNvSpPr>
          <p:nvPr>
            <p:ph type="title"/>
          </p:nvPr>
        </p:nvSpPr>
        <p:spPr bwMode="auto">
          <a:xfrm>
            <a:off x="720000" y="1301599"/>
            <a:ext cx="4680000" cy="988472"/>
          </a:xfrm>
          <a:prstGeom prst="rect">
            <a:avLst/>
          </a:prstGeom>
          <a:solidFill>
            <a:srgbClr val="164194"/>
          </a:solidFill>
          <a:ln>
            <a:noFill/>
          </a:ln>
        </p:spPr>
        <p:txBody>
          <a:bodyPr vert="horz" wrap="square" lIns="324000" tIns="252000" rIns="252000" bIns="288000" numCol="1" anchor="ctr" anchorCtr="0" compatLnSpc="1">
            <a:prstTxWarp prst="textNoShape">
              <a:avLst/>
            </a:prstTxWarp>
            <a:spAutoFit/>
          </a:bodyPr>
          <a:lstStyle>
            <a:lvl1pPr algn="l">
              <a:lnSpc>
                <a:spcPct val="90000"/>
              </a:lnSpc>
              <a:defRPr sz="3200" b="1">
                <a:solidFill>
                  <a:schemeClr val="bg1"/>
                </a:solidFill>
                <a:latin typeface="Bahnschrift Light Condensed" panose="020B0502040204020203" pitchFamily="34" charset="0"/>
                <a:cs typeface="Calibri"/>
              </a:defRPr>
            </a:lvl1pPr>
          </a:lstStyle>
          <a:p>
            <a:pPr lvl="0"/>
            <a:r>
              <a:rPr lang="cs-CZ"/>
              <a:t>Kliknutím lze upravit styl.</a:t>
            </a:r>
            <a:endParaRPr lang="en-US"/>
          </a:p>
        </p:txBody>
      </p:sp>
      <p:sp>
        <p:nvSpPr>
          <p:cNvPr id="24" name="Text Placeholder 23"/>
          <p:cNvSpPr>
            <a:spLocks noGrp="1"/>
          </p:cNvSpPr>
          <p:nvPr>
            <p:ph type="body" sz="quarter" idx="13"/>
          </p:nvPr>
        </p:nvSpPr>
        <p:spPr>
          <a:xfrm>
            <a:off x="719999" y="2862187"/>
            <a:ext cx="2546983" cy="566813"/>
          </a:xfrm>
          <a:prstGeom prst="rect">
            <a:avLst/>
          </a:prstGeom>
        </p:spPr>
        <p:txBody>
          <a:bodyPr vert="horz" lIns="0" tIns="0" rIns="0" bIns="0"/>
          <a:lstStyle>
            <a:lvl1pPr marL="0" indent="0" algn="l">
              <a:buFontTx/>
              <a:buNone/>
              <a:defRPr sz="1200">
                <a:solidFill>
                  <a:srgbClr val="666666"/>
                </a:solidFill>
                <a:latin typeface="Bahnschrift Light Condensed" panose="020B0502040204020203" pitchFamily="34" charset="0"/>
                <a:cs typeface="Calibri"/>
              </a:defRPr>
            </a:lvl1pPr>
            <a:lvl2pPr marL="457200" indent="0" algn="r">
              <a:buFontTx/>
              <a:buNone/>
              <a:defRPr sz="1000">
                <a:solidFill>
                  <a:srgbClr val="666666"/>
                </a:solidFill>
              </a:defRPr>
            </a:lvl2pPr>
            <a:lvl3pPr marL="914400" indent="0" algn="r">
              <a:buFontTx/>
              <a:buNone/>
              <a:defRPr sz="1000">
                <a:solidFill>
                  <a:srgbClr val="666666"/>
                </a:solidFill>
              </a:defRPr>
            </a:lvl3pPr>
            <a:lvl4pPr algn="r">
              <a:buFontTx/>
              <a:buNone/>
              <a:defRPr sz="1000">
                <a:solidFill>
                  <a:srgbClr val="666666"/>
                </a:solidFill>
              </a:defRPr>
            </a:lvl4pPr>
            <a:lvl5pPr marL="1828800" indent="0" algn="r">
              <a:buFontTx/>
              <a:buNone/>
              <a:defRPr sz="1000">
                <a:solidFill>
                  <a:srgbClr val="666666"/>
                </a:solidFill>
              </a:defRPr>
            </a:lvl5pPr>
          </a:lstStyle>
          <a:p>
            <a:pPr lvl="0"/>
            <a:r>
              <a:rPr lang="cs-CZ" err="1"/>
              <a:t>Click</a:t>
            </a:r>
            <a:r>
              <a:rPr lang="cs-CZ"/>
              <a:t> to </a:t>
            </a:r>
            <a:r>
              <a:rPr lang="cs-CZ" err="1"/>
              <a:t>edit</a:t>
            </a:r>
            <a:r>
              <a:rPr lang="cs-CZ"/>
              <a:t> Master text </a:t>
            </a:r>
            <a:r>
              <a:rPr lang="cs-CZ" err="1"/>
              <a:t>styles</a:t>
            </a:r>
            <a:endParaRPr lang="cs-CZ"/>
          </a:p>
        </p:txBody>
      </p:sp>
      <p:sp>
        <p:nvSpPr>
          <p:cNvPr id="7" name="Text Placeholder 23"/>
          <p:cNvSpPr>
            <a:spLocks noGrp="1"/>
          </p:cNvSpPr>
          <p:nvPr>
            <p:ph type="body" sz="quarter" idx="14"/>
          </p:nvPr>
        </p:nvSpPr>
        <p:spPr>
          <a:xfrm>
            <a:off x="720000" y="5571356"/>
            <a:ext cx="1685849" cy="566813"/>
          </a:xfrm>
          <a:prstGeom prst="rect">
            <a:avLst/>
          </a:prstGeom>
        </p:spPr>
        <p:txBody>
          <a:bodyPr vert="horz" lIns="0" tIns="0" rIns="0" bIns="0" anchor="b" anchorCtr="0"/>
          <a:lstStyle>
            <a:lvl1pPr marL="0" indent="0" algn="l">
              <a:buFontTx/>
              <a:buNone/>
              <a:defRPr sz="1200">
                <a:solidFill>
                  <a:srgbClr val="666666"/>
                </a:solidFill>
                <a:latin typeface="Bahnschrift Light Condensed" panose="020B0502040204020203" pitchFamily="34" charset="0"/>
                <a:cs typeface="Calibri"/>
              </a:defRPr>
            </a:lvl1pPr>
            <a:lvl2pPr marL="457200" indent="0" algn="r">
              <a:buFontTx/>
              <a:buNone/>
              <a:defRPr sz="1000">
                <a:solidFill>
                  <a:srgbClr val="666666"/>
                </a:solidFill>
              </a:defRPr>
            </a:lvl2pPr>
            <a:lvl3pPr marL="914400" indent="0" algn="r">
              <a:buFontTx/>
              <a:buNone/>
              <a:defRPr sz="1000">
                <a:solidFill>
                  <a:srgbClr val="666666"/>
                </a:solidFill>
              </a:defRPr>
            </a:lvl3pPr>
            <a:lvl4pPr algn="r">
              <a:buFontTx/>
              <a:buNone/>
              <a:defRPr sz="1000">
                <a:solidFill>
                  <a:srgbClr val="666666"/>
                </a:solidFill>
              </a:defRPr>
            </a:lvl4pPr>
            <a:lvl5pPr marL="1828800" indent="0" algn="r">
              <a:buFontTx/>
              <a:buNone/>
              <a:defRPr sz="1000">
                <a:solidFill>
                  <a:srgbClr val="666666"/>
                </a:solidFill>
              </a:defRPr>
            </a:lvl5pPr>
          </a:lstStyle>
          <a:p>
            <a:pPr lvl="0"/>
            <a:r>
              <a:rPr lang="cs-CZ"/>
              <a:t>Po kliknutí můžete upravovat styly textu v předloze.</a:t>
            </a:r>
          </a:p>
        </p:txBody>
      </p:sp>
    </p:spTree>
    <p:extLst>
      <p:ext uri="{BB962C8B-B14F-4D97-AF65-F5344CB8AC3E}">
        <p14:creationId xmlns:p14="http://schemas.microsoft.com/office/powerpoint/2010/main" val="107188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Bahnschrift Light Condensed" panose="020B0502040204020203" pitchFamily="34" charset="0"/>
                <a:cs typeface="Calibri"/>
              </a:defRPr>
            </a:lvl1pPr>
            <a:lvl2pPr marL="800100" indent="-342900">
              <a:lnSpc>
                <a:spcPct val="120000"/>
              </a:lnSpc>
              <a:spcBef>
                <a:spcPts val="0"/>
              </a:spcBef>
              <a:buFontTx/>
              <a:buBlip>
                <a:blip r:embed="rId3"/>
              </a:buBlip>
              <a:defRPr sz="1600" b="0">
                <a:latin typeface="Bahnschrift Light Condensed" panose="020B0502040204020203" pitchFamily="34" charset="0"/>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4"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Bahnschrift Light Condensed" panose="020B0502040204020203" pitchFamily="34" charset="0"/>
                <a:cs typeface="Calibri"/>
              </a:defRPr>
            </a:lvl1pPr>
          </a:lstStyle>
          <a:p>
            <a:pPr lvl="0"/>
            <a:r>
              <a:rPr lang="cs-CZ"/>
              <a:t>Kliknutím lze upravit styl.</a:t>
            </a:r>
            <a:endParaRPr lang="en-US"/>
          </a:p>
        </p:txBody>
      </p:sp>
    </p:spTree>
    <p:extLst>
      <p:ext uri="{BB962C8B-B14F-4D97-AF65-F5344CB8AC3E}">
        <p14:creationId xmlns:p14="http://schemas.microsoft.com/office/powerpoint/2010/main" val="376208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09713"/>
            <a:ext cx="8229600" cy="4164012"/>
          </a:xfrm>
        </p:spPr>
        <p:txBody>
          <a:bodyPr/>
          <a:lstStyle>
            <a:lvl1pPr marL="457200" indent="-457200">
              <a:lnSpc>
                <a:spcPct val="120000"/>
              </a:lnSpc>
              <a:spcBef>
                <a:spcPts val="0"/>
              </a:spcBef>
              <a:buClr>
                <a:srgbClr val="6F7072"/>
              </a:buClr>
              <a:buFont typeface="Wingdings" charset="2"/>
              <a:buAutoNum type="arabicPlain"/>
              <a:defRPr>
                <a:solidFill>
                  <a:srgbClr val="164194"/>
                </a:solidFill>
                <a:latin typeface="Bahnschrift Light Condensed" panose="020B0502040204020203" pitchFamily="34" charset="0"/>
                <a:cs typeface="Calibri"/>
              </a:defRPr>
            </a:lvl1pPr>
            <a:lvl2pPr marL="800100" indent="-342900">
              <a:lnSpc>
                <a:spcPct val="120000"/>
              </a:lnSpc>
              <a:spcBef>
                <a:spcPts val="0"/>
              </a:spcBef>
              <a:buFontTx/>
              <a:buBlip>
                <a:blip r:embed="rId2"/>
              </a:buBlip>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2"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Bahnschrift Light Condensed" panose="020B0502040204020203" pitchFamily="34" charset="0"/>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844821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72647"/>
            <a:ext cx="4040188" cy="639762"/>
          </a:xfrm>
        </p:spPr>
        <p:txBody>
          <a:bodyPr anchor="b"/>
          <a:lstStyle>
            <a:lvl1pPr marL="0" indent="0">
              <a:buNone/>
              <a:defRPr sz="2000" b="1">
                <a:solidFill>
                  <a:srgbClr val="16419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err="1"/>
              <a:t>Click</a:t>
            </a:r>
            <a:r>
              <a:rPr lang="cs-CZ"/>
              <a:t> to </a:t>
            </a:r>
            <a:r>
              <a:rPr lang="cs-CZ" err="1"/>
              <a:t>edit</a:t>
            </a:r>
            <a:r>
              <a:rPr lang="cs-CZ"/>
              <a:t> Master text </a:t>
            </a:r>
            <a:r>
              <a:rPr lang="cs-CZ" err="1"/>
              <a:t>styles</a:t>
            </a:r>
            <a:endParaRPr lang="cs-CZ"/>
          </a:p>
        </p:txBody>
      </p:sp>
      <p:sp>
        <p:nvSpPr>
          <p:cNvPr id="4" name="Content Placeholder 3"/>
          <p:cNvSpPr>
            <a:spLocks noGrp="1"/>
          </p:cNvSpPr>
          <p:nvPr>
            <p:ph sz="half" idx="2"/>
          </p:nvPr>
        </p:nvSpPr>
        <p:spPr>
          <a:xfrm>
            <a:off x="457200" y="2174875"/>
            <a:ext cx="4040188" cy="3540559"/>
          </a:xfrm>
        </p:spPr>
        <p:txBody>
          <a:bodyPr/>
          <a:lstStyle>
            <a:lvl1pPr>
              <a:defRPr sz="2000">
                <a:solidFill>
                  <a:srgbClr val="164194"/>
                </a:solidFill>
              </a:defRPr>
            </a:lvl1pPr>
            <a:lvl2pPr>
              <a:defRPr sz="2000"/>
            </a:lvl2pPr>
            <a:lvl3pPr>
              <a:defRPr sz="1800">
                <a:solidFill>
                  <a:srgbClr val="57AA27"/>
                </a:solidFill>
              </a:defRPr>
            </a:lvl3pPr>
            <a:lvl4pPr>
              <a:defRPr sz="1600"/>
            </a:lvl4pPr>
            <a:lvl5pPr>
              <a:defRPr sz="1600"/>
            </a:lvl5pPr>
            <a:lvl6pPr>
              <a:defRPr sz="1600"/>
            </a:lvl6pPr>
            <a:lvl7pPr>
              <a:defRPr sz="1600"/>
            </a:lvl7pPr>
            <a:lvl8pPr>
              <a:defRPr sz="1600"/>
            </a:lvl8pPr>
            <a:lvl9pPr>
              <a:defRPr sz="1600"/>
            </a:lvl9pPr>
          </a:lstStyle>
          <a:p>
            <a:pPr lvl="0"/>
            <a:r>
              <a:rPr lang="cs-CZ" err="1"/>
              <a:t>Click</a:t>
            </a:r>
            <a:r>
              <a:rPr lang="cs-CZ"/>
              <a:t> to </a:t>
            </a:r>
            <a:r>
              <a:rPr lang="cs-CZ" err="1"/>
              <a:t>edit</a:t>
            </a:r>
            <a:r>
              <a:rPr lang="cs-CZ"/>
              <a:t> Master text </a:t>
            </a:r>
            <a:r>
              <a:rPr lang="cs-CZ" err="1"/>
              <a:t>styles</a:t>
            </a:r>
            <a:endParaRPr lang="cs-CZ"/>
          </a:p>
          <a:p>
            <a:pPr lvl="1"/>
            <a:r>
              <a:rPr lang="cs-CZ"/>
              <a:t>Second </a:t>
            </a:r>
            <a:r>
              <a:rPr lang="cs-CZ" err="1"/>
              <a:t>level</a:t>
            </a:r>
            <a:endParaRPr lang="cs-CZ"/>
          </a:p>
        </p:txBody>
      </p:sp>
      <p:sp>
        <p:nvSpPr>
          <p:cNvPr id="5" name="Text Placeholder 4"/>
          <p:cNvSpPr>
            <a:spLocks noGrp="1"/>
          </p:cNvSpPr>
          <p:nvPr>
            <p:ph type="body" sz="quarter" idx="3"/>
          </p:nvPr>
        </p:nvSpPr>
        <p:spPr>
          <a:xfrm>
            <a:off x="4645025" y="1472647"/>
            <a:ext cx="4041775" cy="639762"/>
          </a:xfrm>
        </p:spPr>
        <p:txBody>
          <a:bodyPr anchor="b"/>
          <a:lstStyle>
            <a:lvl1pPr marL="0" indent="0">
              <a:buNone/>
              <a:defRPr sz="2000" b="1">
                <a:solidFill>
                  <a:srgbClr val="16419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err="1"/>
              <a:t>Click</a:t>
            </a:r>
            <a:r>
              <a:rPr lang="cs-CZ"/>
              <a:t> to </a:t>
            </a:r>
            <a:r>
              <a:rPr lang="cs-CZ" err="1"/>
              <a:t>edit</a:t>
            </a:r>
            <a:r>
              <a:rPr lang="cs-CZ"/>
              <a:t> Master text </a:t>
            </a:r>
            <a:r>
              <a:rPr lang="cs-CZ" err="1"/>
              <a:t>styles</a:t>
            </a:r>
            <a:endParaRPr lang="cs-CZ"/>
          </a:p>
        </p:txBody>
      </p:sp>
      <p:sp>
        <p:nvSpPr>
          <p:cNvPr id="6" name="Content Placeholder 5"/>
          <p:cNvSpPr>
            <a:spLocks noGrp="1"/>
          </p:cNvSpPr>
          <p:nvPr>
            <p:ph sz="quarter" idx="4"/>
          </p:nvPr>
        </p:nvSpPr>
        <p:spPr>
          <a:xfrm>
            <a:off x="4645025" y="2174875"/>
            <a:ext cx="4041775" cy="3540559"/>
          </a:xfrm>
        </p:spPr>
        <p:txBody>
          <a:bodyPr/>
          <a:lstStyle>
            <a:lvl1pPr>
              <a:defRPr sz="2000">
                <a:solidFill>
                  <a:srgbClr val="164194"/>
                </a:solidFill>
              </a:defRPr>
            </a:lvl1pPr>
            <a:lvl2pPr>
              <a:defRPr sz="1600"/>
            </a:lvl2pPr>
            <a:lvl3pPr>
              <a:defRPr sz="1800">
                <a:solidFill>
                  <a:srgbClr val="57AA27"/>
                </a:solidFill>
              </a:defRPr>
            </a:lvl3pPr>
            <a:lvl4pPr>
              <a:defRPr sz="1600"/>
            </a:lvl4pPr>
            <a:lvl5pPr>
              <a:defRPr sz="1600"/>
            </a:lvl5pPr>
            <a:lvl6pPr>
              <a:defRPr sz="1600"/>
            </a:lvl6pPr>
            <a:lvl7pPr>
              <a:defRPr sz="1600"/>
            </a:lvl7pPr>
            <a:lvl8pPr>
              <a:defRPr sz="1600"/>
            </a:lvl8pPr>
            <a:lvl9pPr>
              <a:defRPr sz="1600"/>
            </a:lvl9pPr>
          </a:lstStyle>
          <a:p>
            <a:pPr lvl="0"/>
            <a:r>
              <a:rPr lang="cs-CZ" err="1"/>
              <a:t>Click</a:t>
            </a:r>
            <a:r>
              <a:rPr lang="cs-CZ"/>
              <a:t> to </a:t>
            </a:r>
            <a:r>
              <a:rPr lang="cs-CZ" err="1"/>
              <a:t>edit</a:t>
            </a:r>
            <a:r>
              <a:rPr lang="cs-CZ"/>
              <a:t> Master text </a:t>
            </a:r>
            <a:r>
              <a:rPr lang="cs-CZ" err="1"/>
              <a:t>styles</a:t>
            </a:r>
            <a:endParaRPr lang="cs-CZ"/>
          </a:p>
          <a:p>
            <a:pPr lvl="1"/>
            <a:r>
              <a:rPr lang="cs-CZ"/>
              <a:t>Second </a:t>
            </a:r>
            <a:r>
              <a:rPr lang="cs-CZ" err="1"/>
              <a:t>level</a:t>
            </a:r>
            <a:endParaRPr lang="cs-CZ"/>
          </a:p>
        </p:txBody>
      </p:sp>
      <p:sp>
        <p:nvSpPr>
          <p:cNvPr id="2"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620042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g Picture Only">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457200" y="1576291"/>
            <a:ext cx="8207998" cy="4024925"/>
          </a:xfrm>
          <a:prstGeom prst="rect">
            <a:avLst/>
          </a:prstGeom>
        </p:spPr>
        <p:txBody>
          <a:bodyPr rtlCol="0">
            <a:normAutofit/>
          </a:bodyPr>
          <a:lstStyle>
            <a:lvl1pPr>
              <a:defRPr>
                <a:solidFill>
                  <a:srgbClr val="57AA27"/>
                </a:solidFill>
              </a:defRPr>
            </a:lvl1pPr>
          </a:lstStyle>
          <a:p>
            <a:pPr lvl="0"/>
            <a:endParaRPr lang="en-US" noProof="0"/>
          </a:p>
        </p:txBody>
      </p:sp>
      <p:sp>
        <p:nvSpPr>
          <p:cNvPr id="2"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3243292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with description">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457200" y="1576291"/>
            <a:ext cx="6268720" cy="4024925"/>
          </a:xfrm>
          <a:prstGeom prst="rect">
            <a:avLst/>
          </a:prstGeom>
        </p:spPr>
        <p:txBody>
          <a:bodyPr rtlCol="0">
            <a:normAutofit/>
          </a:bodyPr>
          <a:lstStyle>
            <a:lvl1pPr>
              <a:defRPr baseline="0">
                <a:solidFill>
                  <a:srgbClr val="57AA27"/>
                </a:solidFill>
              </a:defRPr>
            </a:lvl1pPr>
          </a:lstStyle>
          <a:p>
            <a:pPr lvl="0"/>
            <a:r>
              <a:rPr lang="cs-CZ" noProof="0"/>
              <a:t>Drag picture to placeholder or click icon to add</a:t>
            </a:r>
            <a:endParaRPr lang="en-US" noProof="0"/>
          </a:p>
        </p:txBody>
      </p:sp>
      <p:sp>
        <p:nvSpPr>
          <p:cNvPr id="6" name="Text Placeholder 5"/>
          <p:cNvSpPr>
            <a:spLocks noGrp="1"/>
          </p:cNvSpPr>
          <p:nvPr>
            <p:ph type="body" sz="quarter" idx="11"/>
          </p:nvPr>
        </p:nvSpPr>
        <p:spPr>
          <a:xfrm>
            <a:off x="6872288" y="1576388"/>
            <a:ext cx="1768475" cy="4024312"/>
          </a:xfrm>
        </p:spPr>
        <p:txBody>
          <a:bodyPr/>
          <a:lstStyle>
            <a:lvl1pPr indent="0">
              <a:lnSpc>
                <a:spcPct val="100000"/>
              </a:lnSpc>
              <a:buFontTx/>
              <a:buNone/>
              <a:defRPr sz="1600" b="0">
                <a:solidFill>
                  <a:srgbClr val="666666"/>
                </a:solidFill>
                <a:latin typeface="Calibri"/>
                <a:cs typeface="Calibri"/>
              </a:defRPr>
            </a:lvl1pPr>
            <a:lvl2pPr>
              <a:buFontTx/>
              <a:buNone/>
              <a:defRPr sz="2200" b="1">
                <a:solidFill>
                  <a:srgbClr val="57AA27"/>
                </a:solidFill>
              </a:defRPr>
            </a:lvl2pPr>
            <a:lvl3pPr marL="914400" indent="0">
              <a:buFontTx/>
              <a:buNone/>
              <a:defRPr sz="2200" b="1">
                <a:solidFill>
                  <a:srgbClr val="57AA27"/>
                </a:solidFill>
              </a:defRPr>
            </a:lvl3pPr>
            <a:lvl4pPr marL="1371600" indent="0">
              <a:buFontTx/>
              <a:buNone/>
              <a:defRPr sz="2200" b="1">
                <a:solidFill>
                  <a:srgbClr val="57AA27"/>
                </a:solidFill>
              </a:defRPr>
            </a:lvl4pPr>
            <a:lvl5pPr marL="1828800" indent="0">
              <a:buFontTx/>
              <a:buNone/>
              <a:defRPr sz="2200" b="1">
                <a:solidFill>
                  <a:srgbClr val="57AA27"/>
                </a:solidFill>
              </a:defRPr>
            </a:lvl5pPr>
          </a:lstStyle>
          <a:p>
            <a:pPr lvl="0"/>
            <a:r>
              <a:rPr lang="cs-CZ" err="1"/>
              <a:t>Click</a:t>
            </a:r>
            <a:r>
              <a:rPr lang="cs-CZ"/>
              <a:t> to </a:t>
            </a:r>
            <a:r>
              <a:rPr lang="cs-CZ" err="1"/>
              <a:t>edit</a:t>
            </a:r>
            <a:r>
              <a:rPr lang="cs-CZ"/>
              <a:t> Master text </a:t>
            </a:r>
            <a:r>
              <a:rPr lang="cs-CZ" err="1"/>
              <a:t>styles</a:t>
            </a:r>
            <a:endParaRPr lang="cs-CZ"/>
          </a:p>
        </p:txBody>
      </p:sp>
      <p:sp>
        <p:nvSpPr>
          <p:cNvPr id="2"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200689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961355" y="1080000"/>
            <a:ext cx="1462645" cy="828631"/>
          </a:xfrm>
          <a:prstGeom prst="rect">
            <a:avLst/>
          </a:prstGeom>
        </p:spPr>
        <p:txBody>
          <a:bodyPr anchor="ctr"/>
          <a:lstStyle>
            <a:lvl1pPr marL="0" indent="0" algn="ctr">
              <a:buFontTx/>
              <a:buNone/>
              <a:defRPr sz="1500"/>
            </a:lvl1pPr>
          </a:lstStyle>
          <a:p>
            <a:pPr lvl="0"/>
            <a:r>
              <a:rPr lang="cs-CZ" noProof="0"/>
              <a:t>Kliknutím na ikonu přidáte obrázek.</a:t>
            </a:r>
            <a:endParaRPr lang="en-US" noProof="0"/>
          </a:p>
        </p:txBody>
      </p:sp>
      <p:sp>
        <p:nvSpPr>
          <p:cNvPr id="6" name="Title Placeholder 1"/>
          <p:cNvSpPr>
            <a:spLocks noGrp="1"/>
          </p:cNvSpPr>
          <p:nvPr>
            <p:ph type="title"/>
          </p:nvPr>
        </p:nvSpPr>
        <p:spPr bwMode="auto">
          <a:xfrm>
            <a:off x="720000" y="1080000"/>
            <a:ext cx="4680000" cy="1431670"/>
          </a:xfrm>
          <a:prstGeom prst="rect">
            <a:avLst/>
          </a:prstGeom>
          <a:solidFill>
            <a:srgbClr val="164194"/>
          </a:solidFill>
          <a:ln>
            <a:noFill/>
          </a:ln>
        </p:spPr>
        <p:txBody>
          <a:bodyPr vert="horz" wrap="square" lIns="324000" tIns="252000" rIns="252000" bIns="288000" numCol="1" anchor="ctr" anchorCtr="0" compatLnSpc="1">
            <a:prstTxWarp prst="textNoShape">
              <a:avLst/>
            </a:prstTxWarp>
            <a:spAutoFit/>
          </a:bodyPr>
          <a:lstStyle>
            <a:lvl1pPr algn="l">
              <a:lnSpc>
                <a:spcPct val="90000"/>
              </a:lnSpc>
              <a:defRPr sz="3200" b="1">
                <a:solidFill>
                  <a:schemeClr val="bg1"/>
                </a:solidFill>
                <a:latin typeface="Bahnschrift SemiBold SemiConden" panose="020B0502040204020203" pitchFamily="34" charset="0"/>
              </a:defRPr>
            </a:lvl1pPr>
          </a:lstStyle>
          <a:p>
            <a:pPr lvl="0"/>
            <a:r>
              <a:rPr lang="cs-CZ"/>
              <a:t>Kliknutím lze upravit styl.</a:t>
            </a:r>
            <a:endParaRPr lang="en-US"/>
          </a:p>
        </p:txBody>
      </p:sp>
      <p:sp>
        <p:nvSpPr>
          <p:cNvPr id="24" name="Text Placeholder 23"/>
          <p:cNvSpPr>
            <a:spLocks noGrp="1"/>
          </p:cNvSpPr>
          <p:nvPr>
            <p:ph type="body" sz="quarter" idx="13"/>
          </p:nvPr>
        </p:nvSpPr>
        <p:spPr>
          <a:xfrm>
            <a:off x="719999" y="2862187"/>
            <a:ext cx="2546983" cy="566813"/>
          </a:xfrm>
          <a:prstGeom prst="rect">
            <a:avLst/>
          </a:prstGeom>
        </p:spPr>
        <p:txBody>
          <a:bodyPr/>
          <a:lstStyle>
            <a:lvl1pPr marL="0" indent="0" algn="l">
              <a:buFontTx/>
              <a:buNone/>
              <a:defRPr sz="1200">
                <a:solidFill>
                  <a:srgbClr val="666666"/>
                </a:solidFill>
                <a:latin typeface="Bahnschrift Light SemiCondensed" panose="020B0502040204020203" pitchFamily="34" charset="0"/>
              </a:defRPr>
            </a:lvl1pPr>
            <a:lvl2pPr marL="457200" indent="0" algn="r">
              <a:buFontTx/>
              <a:buNone/>
              <a:defRPr sz="1000">
                <a:solidFill>
                  <a:srgbClr val="666666"/>
                </a:solidFill>
              </a:defRPr>
            </a:lvl2pPr>
            <a:lvl3pPr marL="914400" indent="0" algn="r">
              <a:buFontTx/>
              <a:buNone/>
              <a:defRPr sz="1000">
                <a:solidFill>
                  <a:srgbClr val="666666"/>
                </a:solidFill>
              </a:defRPr>
            </a:lvl3pPr>
            <a:lvl4pPr algn="r">
              <a:buFontTx/>
              <a:buNone/>
              <a:defRPr sz="1000">
                <a:solidFill>
                  <a:srgbClr val="666666"/>
                </a:solidFill>
              </a:defRPr>
            </a:lvl4pPr>
            <a:lvl5pPr marL="1828800" indent="0" algn="r">
              <a:buFontTx/>
              <a:buNone/>
              <a:defRPr sz="1000">
                <a:solidFill>
                  <a:srgbClr val="666666"/>
                </a:solidFill>
              </a:defRPr>
            </a:lvl5pPr>
          </a:lstStyle>
          <a:p>
            <a:pPr lvl="0"/>
            <a:r>
              <a:rPr lang="cs-CZ" err="1"/>
              <a:t>Click</a:t>
            </a:r>
            <a:r>
              <a:rPr lang="cs-CZ"/>
              <a:t> to </a:t>
            </a:r>
            <a:r>
              <a:rPr lang="cs-CZ" err="1"/>
              <a:t>edit</a:t>
            </a:r>
            <a:r>
              <a:rPr lang="cs-CZ"/>
              <a:t> Master text </a:t>
            </a:r>
            <a:r>
              <a:rPr lang="cs-CZ" err="1"/>
              <a:t>styles</a:t>
            </a:r>
            <a:endParaRPr lang="cs-CZ"/>
          </a:p>
        </p:txBody>
      </p:sp>
      <p:sp>
        <p:nvSpPr>
          <p:cNvPr id="7" name="Text Placeholder 23"/>
          <p:cNvSpPr>
            <a:spLocks noGrp="1"/>
          </p:cNvSpPr>
          <p:nvPr>
            <p:ph type="body" sz="quarter" idx="14"/>
          </p:nvPr>
        </p:nvSpPr>
        <p:spPr>
          <a:xfrm>
            <a:off x="720000" y="5571356"/>
            <a:ext cx="1685849" cy="566813"/>
          </a:xfrm>
          <a:prstGeom prst="rect">
            <a:avLst/>
          </a:prstGeom>
        </p:spPr>
        <p:txBody>
          <a:bodyPr anchor="b"/>
          <a:lstStyle>
            <a:lvl1pPr marL="0" indent="0" algn="l">
              <a:buFontTx/>
              <a:buNone/>
              <a:defRPr sz="1200">
                <a:solidFill>
                  <a:srgbClr val="666666"/>
                </a:solidFill>
                <a:latin typeface="Bahnschrift Light SemiCondensed" panose="020B0502040204020203" pitchFamily="34" charset="0"/>
              </a:defRPr>
            </a:lvl1pPr>
            <a:lvl2pPr marL="457200" indent="0" algn="r">
              <a:buFontTx/>
              <a:buNone/>
              <a:defRPr sz="1000">
                <a:solidFill>
                  <a:srgbClr val="666666"/>
                </a:solidFill>
              </a:defRPr>
            </a:lvl2pPr>
            <a:lvl3pPr marL="914400" indent="0" algn="r">
              <a:buFontTx/>
              <a:buNone/>
              <a:defRPr sz="1000">
                <a:solidFill>
                  <a:srgbClr val="666666"/>
                </a:solidFill>
              </a:defRPr>
            </a:lvl3pPr>
            <a:lvl4pPr algn="r">
              <a:buFontTx/>
              <a:buNone/>
              <a:defRPr sz="1000">
                <a:solidFill>
                  <a:srgbClr val="666666"/>
                </a:solidFill>
              </a:defRPr>
            </a:lvl4pPr>
            <a:lvl5pPr marL="1828800" indent="0" algn="r">
              <a:buFontTx/>
              <a:buNone/>
              <a:defRPr sz="1000">
                <a:solidFill>
                  <a:srgbClr val="666666"/>
                </a:solidFill>
              </a:defRPr>
            </a:lvl5pPr>
          </a:lstStyle>
          <a:p>
            <a:pPr lvl="0"/>
            <a:r>
              <a:rPr lang="cs-CZ"/>
              <a:t>Po kliknutí můžete upravovat styly textu v předloze.</a:t>
            </a:r>
          </a:p>
        </p:txBody>
      </p:sp>
    </p:spTree>
    <p:extLst>
      <p:ext uri="{BB962C8B-B14F-4D97-AF65-F5344CB8AC3E}">
        <p14:creationId xmlns:p14="http://schemas.microsoft.com/office/powerpoint/2010/main" val="158108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Calibri"/>
                <a:cs typeface="Calibri"/>
              </a:defRPr>
            </a:lvl1pPr>
            <a:lvl2pPr marL="800100" indent="-342900">
              <a:lnSpc>
                <a:spcPct val="120000"/>
              </a:lnSpc>
              <a:spcBef>
                <a:spcPts val="0"/>
              </a:spcBef>
              <a:buFontTx/>
              <a:buBlip>
                <a:blip r:embed="rId3"/>
              </a:buBlip>
              <a:defRPr sz="1600">
                <a:latin typeface="Calibri"/>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2"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46159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mple tex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9713"/>
            <a:ext cx="8229600" cy="4164012"/>
          </a:xfrm>
        </p:spPr>
        <p:txBody>
          <a:bodyPr/>
          <a:lstStyle>
            <a:lvl1pPr marL="0" indent="0">
              <a:spcBef>
                <a:spcPts val="0"/>
              </a:spcBef>
              <a:buFontTx/>
              <a:buNone/>
              <a:defRPr sz="2000">
                <a:solidFill>
                  <a:srgbClr val="164194"/>
                </a:solidFill>
              </a:defRPr>
            </a:lvl1pPr>
            <a:lvl2pPr marL="457200" indent="0">
              <a:buFontTx/>
              <a:buNone/>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4"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506694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enultimate Slide - CONTACT">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443898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Calibri"/>
                <a:cs typeface="Calibri"/>
              </a:defRPr>
            </a:lvl1pPr>
            <a:lvl2pPr marL="800100" indent="-342900">
              <a:lnSpc>
                <a:spcPct val="120000"/>
              </a:lnSpc>
              <a:spcBef>
                <a:spcPts val="0"/>
              </a:spcBef>
              <a:buFontTx/>
              <a:buBlip>
                <a:blip r:embed="rId3"/>
              </a:buBlip>
              <a:defRPr sz="1600">
                <a:latin typeface="Calibri"/>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2"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3156978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ple tex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9713"/>
            <a:ext cx="8229600" cy="4164012"/>
          </a:xfrm>
        </p:spPr>
        <p:txBody>
          <a:bodyPr/>
          <a:lstStyle>
            <a:lvl1pPr marL="0" indent="0">
              <a:spcBef>
                <a:spcPts val="0"/>
              </a:spcBef>
              <a:buFontTx/>
              <a:buNone/>
              <a:defRPr sz="2000">
                <a:solidFill>
                  <a:srgbClr val="164194"/>
                </a:solidFill>
              </a:defRPr>
            </a:lvl1pPr>
            <a:lvl2pPr marL="457200" indent="0">
              <a:buFontTx/>
              <a:buNone/>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4"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510433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enultimate Slide - CONTACT">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59098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Calibri"/>
                <a:cs typeface="Calibri"/>
              </a:defRPr>
            </a:lvl1pPr>
            <a:lvl2pPr marL="800100" indent="-342900">
              <a:lnSpc>
                <a:spcPct val="120000"/>
              </a:lnSpc>
              <a:spcBef>
                <a:spcPts val="0"/>
              </a:spcBef>
              <a:buFontTx/>
              <a:buBlip>
                <a:blip r:embed="rId3"/>
              </a:buBlip>
              <a:defRPr sz="1600">
                <a:latin typeface="Calibri"/>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2"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914815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ple tex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9713"/>
            <a:ext cx="8229600" cy="4164012"/>
          </a:xfrm>
        </p:spPr>
        <p:txBody>
          <a:bodyPr/>
          <a:lstStyle>
            <a:lvl1pPr marL="0" indent="0">
              <a:spcBef>
                <a:spcPts val="0"/>
              </a:spcBef>
              <a:buFontTx/>
              <a:buNone/>
              <a:defRPr sz="2000">
                <a:solidFill>
                  <a:srgbClr val="164194"/>
                </a:solidFill>
              </a:defRPr>
            </a:lvl1pPr>
            <a:lvl2pPr marL="457200" indent="0">
              <a:buFontTx/>
              <a:buNone/>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4"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403761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enultimate Slide - CONTACT">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4058799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Calibri"/>
                <a:cs typeface="Calibri"/>
              </a:defRPr>
            </a:lvl1pPr>
            <a:lvl2pPr marL="800100" indent="-342900">
              <a:lnSpc>
                <a:spcPct val="120000"/>
              </a:lnSpc>
              <a:spcBef>
                <a:spcPts val="0"/>
              </a:spcBef>
              <a:buFontTx/>
              <a:buBlip>
                <a:blip r:embed="rId3"/>
              </a:buBlip>
              <a:defRPr sz="1600">
                <a:latin typeface="Calibri"/>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2"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601437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ple tex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9713"/>
            <a:ext cx="8229600" cy="4164012"/>
          </a:xfrm>
        </p:spPr>
        <p:txBody>
          <a:bodyPr/>
          <a:lstStyle>
            <a:lvl1pPr marL="0" indent="0">
              <a:spcBef>
                <a:spcPts val="0"/>
              </a:spcBef>
              <a:buFontTx/>
              <a:buNone/>
              <a:defRPr sz="2000">
                <a:solidFill>
                  <a:srgbClr val="164194"/>
                </a:solidFill>
              </a:defRPr>
            </a:lvl1pPr>
            <a:lvl2pPr marL="457200" indent="0">
              <a:buFontTx/>
              <a:buNone/>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4"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615275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enultimate Slide - CONTACT">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401382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TEM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lnSpc>
                <a:spcPct val="120000"/>
              </a:lnSpc>
              <a:spcBef>
                <a:spcPts val="0"/>
              </a:spcBef>
              <a:buFontTx/>
              <a:buBlip>
                <a:blip r:embed="rId2"/>
              </a:buBlip>
              <a:defRPr>
                <a:solidFill>
                  <a:srgbClr val="164194"/>
                </a:solidFill>
                <a:latin typeface="Calibri"/>
                <a:cs typeface="Calibri"/>
              </a:defRPr>
            </a:lvl1pPr>
            <a:lvl2pPr marL="800100" indent="-342900">
              <a:lnSpc>
                <a:spcPct val="120000"/>
              </a:lnSpc>
              <a:spcBef>
                <a:spcPts val="0"/>
              </a:spcBef>
              <a:buFontTx/>
              <a:buBlip>
                <a:blip r:embed="rId3"/>
              </a:buBlip>
              <a:defRPr sz="1600">
                <a:latin typeface="Calibri"/>
                <a:cs typeface="Calibri"/>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a:p>
            <a:pPr lvl="1"/>
            <a:r>
              <a:rPr lang="cs-CZ"/>
              <a:t>Second level</a:t>
            </a:r>
          </a:p>
        </p:txBody>
      </p:sp>
      <p:sp>
        <p:nvSpPr>
          <p:cNvPr id="2"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3296140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mple tex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9713"/>
            <a:ext cx="8229600" cy="4164012"/>
          </a:xfrm>
        </p:spPr>
        <p:txBody>
          <a:bodyPr/>
          <a:lstStyle>
            <a:lvl1pPr marL="0" indent="0">
              <a:spcBef>
                <a:spcPts val="0"/>
              </a:spcBef>
              <a:buFontTx/>
              <a:buNone/>
              <a:defRPr sz="2000">
                <a:solidFill>
                  <a:srgbClr val="164194"/>
                </a:solidFill>
              </a:defRPr>
            </a:lvl1pPr>
            <a:lvl2pPr marL="457200" indent="0">
              <a:buFontTx/>
              <a:buNone/>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4"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324506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enultimate Slide - CONTACT">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418080" y="468000"/>
            <a:ext cx="6268720" cy="430887"/>
          </a:xfrm>
          <a:prstGeom prst="rect">
            <a:avLst/>
          </a:prstGeom>
          <a:noFill/>
          <a:ln>
            <a:noFill/>
          </a:ln>
        </p:spPr>
        <p:txBody>
          <a:bodyPr vert="horz" wrap="square" lIns="0" tIns="0" rIns="0" bIns="0" numCol="1" anchor="t" anchorCtr="0" compatLnSpc="1">
            <a:prstTxWarp prst="textNoShape">
              <a:avLst/>
            </a:prstTxWarp>
            <a:spAutoFit/>
          </a:bodyPr>
          <a:lstStyle>
            <a:lvl1pPr algn="l">
              <a:defRPr sz="2800" b="1">
                <a:solidFill>
                  <a:srgbClr val="164194"/>
                </a:solidFill>
                <a:latin typeface="Calibri"/>
                <a:cs typeface="Calibri"/>
              </a:defRPr>
            </a:lvl1pPr>
          </a:lstStyle>
          <a:p>
            <a:pPr lvl="0"/>
            <a:r>
              <a:rPr lang="cs-CZ"/>
              <a:t>Kliknutím lze upravit styl.</a:t>
            </a:r>
            <a:endParaRPr lang="en-US"/>
          </a:p>
        </p:txBody>
      </p:sp>
    </p:spTree>
    <p:extLst>
      <p:ext uri="{BB962C8B-B14F-4D97-AF65-F5344CB8AC3E}">
        <p14:creationId xmlns:p14="http://schemas.microsoft.com/office/powerpoint/2010/main" val="2131572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U">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3F91EF9A-4046-797D-9575-FF48A82C1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21113" y="862013"/>
            <a:ext cx="15017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
            <a:extLst>
              <a:ext uri="{FF2B5EF4-FFF2-40B4-BE49-F238E27FC236}">
                <a16:creationId xmlns:a16="http://schemas.microsoft.com/office/drawing/2014/main" id="{FC436FFE-B476-0203-97AD-2E78E50BDE5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36788" y="3038475"/>
            <a:ext cx="4670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a:extLst>
              <a:ext uri="{FF2B5EF4-FFF2-40B4-BE49-F238E27FC236}">
                <a16:creationId xmlns:a16="http://schemas.microsoft.com/office/drawing/2014/main" id="{729515AD-51CA-DCE4-0A12-5EAB93E7F2B8}"/>
              </a:ext>
            </a:extLst>
          </p:cNvPr>
          <p:cNvSpPr txBox="1"/>
          <p:nvPr userDrawn="1"/>
        </p:nvSpPr>
        <p:spPr>
          <a:xfrm>
            <a:off x="509588" y="4249738"/>
            <a:ext cx="8124825" cy="94932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lnSpc>
                <a:spcPct val="115000"/>
              </a:lnSpc>
              <a:spcAft>
                <a:spcPts val="300"/>
              </a:spcAft>
              <a:defRPr/>
            </a:pPr>
            <a:r>
              <a:rPr lang="en-GB" altLang="cs-CZ" sz="900" b="1">
                <a:solidFill>
                  <a:srgbClr val="000000"/>
                </a:solidFill>
                <a:latin typeface="Cambria" panose="02040503050406030204" pitchFamily="18" charset="0"/>
                <a:ea typeface="Cambria" panose="02040503050406030204" pitchFamily="18" charset="0"/>
              </a:rPr>
              <a:t>Compliance Services project </a:t>
            </a:r>
            <a:r>
              <a:rPr lang="en-GB" altLang="cs-CZ" sz="900">
                <a:solidFill>
                  <a:srgbClr val="000000"/>
                </a:solidFill>
                <a:latin typeface="Cambria" panose="02040503050406030204" pitchFamily="18" charset="0"/>
                <a:ea typeface="Cambria" panose="02040503050406030204" pitchFamily="18" charset="0"/>
              </a:rPr>
              <a:t>is funded by the LIFE programme under contract n. 101120843.</a:t>
            </a:r>
            <a:endParaRPr lang="cs-CZ" altLang="cs-CZ" sz="900">
              <a:solidFill>
                <a:srgbClr val="000000"/>
              </a:solidFill>
              <a:latin typeface="Cambria" panose="02040503050406030204" pitchFamily="18" charset="0"/>
              <a:ea typeface="Cambria" panose="02040503050406030204" pitchFamily="18" charset="0"/>
            </a:endParaRPr>
          </a:p>
          <a:p>
            <a:pPr algn="ctr" eaLnBrk="1" hangingPunct="1">
              <a:lnSpc>
                <a:spcPct val="115000"/>
              </a:lnSpc>
              <a:spcAft>
                <a:spcPts val="300"/>
              </a:spcAft>
              <a:defRPr/>
            </a:pPr>
            <a:r>
              <a:rPr lang="en-GB" altLang="cs-CZ" sz="900" b="1">
                <a:solidFill>
                  <a:srgbClr val="000000"/>
                </a:solidFill>
                <a:latin typeface="Cambria" panose="02040503050406030204" pitchFamily="18" charset="0"/>
                <a:ea typeface="Cambria" panose="02040503050406030204" pitchFamily="18" charset="0"/>
              </a:rPr>
              <a:t>Co-funded by the European Union.</a:t>
            </a:r>
            <a:r>
              <a:rPr lang="en-GB" altLang="cs-CZ" sz="900">
                <a:solidFill>
                  <a:srgbClr val="000000"/>
                </a:solidFill>
                <a:latin typeface="Cambria" panose="02040503050406030204" pitchFamily="18" charset="0"/>
                <a:ea typeface="Cambria" panose="02040503050406030204" pitchFamily="18" charset="0"/>
              </a:rPr>
              <a:t> Views and opinions expressed are however those of the author(s) only and do not necessarily </a:t>
            </a:r>
            <a:r>
              <a:rPr lang="cs-CZ" altLang="cs-CZ" sz="900">
                <a:solidFill>
                  <a:srgbClr val="000000"/>
                </a:solidFill>
                <a:latin typeface="Cambria" panose="02040503050406030204" pitchFamily="18" charset="0"/>
                <a:ea typeface="Cambria" panose="02040503050406030204" pitchFamily="18" charset="0"/>
              </a:rPr>
              <a:t/>
            </a:r>
            <a:br>
              <a:rPr lang="cs-CZ" altLang="cs-CZ" sz="900">
                <a:solidFill>
                  <a:srgbClr val="000000"/>
                </a:solidFill>
                <a:latin typeface="Cambria" panose="02040503050406030204" pitchFamily="18" charset="0"/>
                <a:ea typeface="Cambria" panose="02040503050406030204" pitchFamily="18" charset="0"/>
              </a:rPr>
            </a:br>
            <a:r>
              <a:rPr lang="en-GB" altLang="cs-CZ" sz="900">
                <a:solidFill>
                  <a:srgbClr val="000000"/>
                </a:solidFill>
                <a:latin typeface="Cambria" panose="02040503050406030204" pitchFamily="18" charset="0"/>
                <a:ea typeface="Cambria" panose="02040503050406030204" pitchFamily="18" charset="0"/>
              </a:rPr>
              <a:t>reflect those of the European Union or CINEA. Neither the European Union nor the granting authority can be held responsible for them.</a:t>
            </a:r>
            <a:endParaRPr lang="cs-CZ" altLang="cs-CZ" sz="900">
              <a:solidFill>
                <a:srgbClr val="000000"/>
              </a:solidFill>
              <a:latin typeface="Cambria" panose="02040503050406030204" pitchFamily="18" charset="0"/>
              <a:ea typeface="Cambria" panose="02040503050406030204" pitchFamily="18" charset="0"/>
            </a:endParaRPr>
          </a:p>
          <a:p>
            <a:pPr algn="ctr" eaLnBrk="1" hangingPunct="1">
              <a:lnSpc>
                <a:spcPct val="115000"/>
              </a:lnSpc>
              <a:spcAft>
                <a:spcPts val="300"/>
              </a:spcAft>
              <a:defRPr/>
            </a:pPr>
            <a:r>
              <a:rPr lang="en-US" altLang="cs-CZ" sz="900">
                <a:solidFill>
                  <a:srgbClr val="000000"/>
                </a:solidFill>
                <a:latin typeface="Cambria" panose="02040503050406030204" pitchFamily="18" charset="0"/>
                <a:ea typeface="Cambria" panose="02040503050406030204" pitchFamily="18" charset="0"/>
              </a:rPr>
              <a:t>The information provided in this document reflect the project's understanding and as such is not legally binding. A binding interpretation of European Union law is the sole competence of the European Court of Justice. Any advice or instruction provided here cannot go beyond or substitute the requirements of the Energy Labelling and Ecodesign Regulations or the individual delegated acts, which are binding in their entirety and directly applicable in all Member States.</a:t>
            </a:r>
            <a:endParaRPr lang="cs-CZ" altLang="cs-CZ" sz="900">
              <a:solidFill>
                <a:srgbClr val="000000"/>
              </a:solidFill>
              <a:latin typeface="Cambria" panose="02040503050406030204" pitchFamily="18" charset="0"/>
              <a:ea typeface="Cambria" panose="02040503050406030204" pitchFamily="18" charset="0"/>
            </a:endParaRPr>
          </a:p>
        </p:txBody>
      </p:sp>
      <p:sp>
        <p:nvSpPr>
          <p:cNvPr id="5" name="Text Box 4">
            <a:extLst>
              <a:ext uri="{FF2B5EF4-FFF2-40B4-BE49-F238E27FC236}">
                <a16:creationId xmlns:a16="http://schemas.microsoft.com/office/drawing/2014/main" id="{B12276BA-71C3-F21B-5178-7C7A65D481FC}"/>
              </a:ext>
            </a:extLst>
          </p:cNvPr>
          <p:cNvSpPr txBox="1"/>
          <p:nvPr userDrawn="1"/>
        </p:nvSpPr>
        <p:spPr>
          <a:xfrm>
            <a:off x="1600200" y="2076450"/>
            <a:ext cx="5943600" cy="4445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a:lstStyle/>
          <a:p>
            <a:pPr algn="ctr" eaLnBrk="1" hangingPunct="1">
              <a:lnSpc>
                <a:spcPct val="115000"/>
              </a:lnSpc>
              <a:spcAft>
                <a:spcPts val="300"/>
              </a:spcAft>
              <a:defRPr/>
            </a:pPr>
            <a:r>
              <a:rPr lang="en-GB" sz="1200">
                <a:solidFill>
                  <a:srgbClr val="000000"/>
                </a:solidFill>
                <a:latin typeface="Cambria" panose="02040503050406030204" pitchFamily="18" charset="0"/>
                <a:ea typeface="Cambria" panose="02040503050406030204" pitchFamily="18" charset="0"/>
                <a:cs typeface="Times New Roman" panose="02020603050405020304" pitchFamily="18" charset="0"/>
              </a:rPr>
              <a:t>The Compliance Services project is coordinated by the Austrian Energy Agency</a:t>
            </a:r>
            <a:r>
              <a:rPr lang="en-GB" sz="1100">
                <a:solidFill>
                  <a:srgbClr val="000000"/>
                </a:solidFill>
                <a:ea typeface="ヒラギノ角ゴ Pro W3"/>
                <a:cs typeface="Times New Roman" panose="02020603050405020304" pitchFamily="18" charset="0"/>
              </a:rPr>
              <a:t>.</a:t>
            </a:r>
            <a:endParaRPr lang="cs-CZ" sz="1100">
              <a:solidFill>
                <a:srgbClr val="000000"/>
              </a:solidFill>
              <a:ea typeface="ヒラギノ角ゴ Pro W3"/>
              <a:cs typeface="Times New Roman" panose="02020603050405020304" pitchFamily="18" charset="0"/>
            </a:endParaRPr>
          </a:p>
        </p:txBody>
      </p:sp>
      <p:sp>
        <p:nvSpPr>
          <p:cNvPr id="6" name="Text Box 2">
            <a:extLst>
              <a:ext uri="{FF2B5EF4-FFF2-40B4-BE49-F238E27FC236}">
                <a16:creationId xmlns:a16="http://schemas.microsoft.com/office/drawing/2014/main" id="{FE933AEB-864F-D64E-81BB-B199A3E7684C}"/>
              </a:ext>
            </a:extLst>
          </p:cNvPr>
          <p:cNvSpPr txBox="1"/>
          <p:nvPr userDrawn="1"/>
        </p:nvSpPr>
        <p:spPr>
          <a:xfrm>
            <a:off x="2001838" y="5649913"/>
            <a:ext cx="5140325" cy="42386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lnSpc>
                <a:spcPct val="120000"/>
              </a:lnSpc>
              <a:defRPr/>
            </a:pPr>
            <a:r>
              <a:rPr lang="cs-CZ" altLang="cs-CZ" sz="1600" dirty="0">
                <a:solidFill>
                  <a:srgbClr val="4C4C4C"/>
                </a:solidFill>
                <a:latin typeface="Bahnschrift SemiBold SemiConden" panose="020B0502040204020203" pitchFamily="34" charset="0"/>
              </a:rPr>
              <a:t>WWW.PRODUCT-COMPLIANCE-SERVICES.EU	</a:t>
            </a:r>
            <a:endParaRPr lang="cs-CZ" altLang="cs-CZ" sz="1600" dirty="0">
              <a:solidFill>
                <a:srgbClr val="000000"/>
              </a:solidFill>
              <a:latin typeface="Bahnschrift SemiBold SemiConden" panose="020B0502040204020203" pitchFamily="34" charset="0"/>
            </a:endParaRPr>
          </a:p>
          <a:p>
            <a:pPr algn="just" eaLnBrk="1" hangingPunct="1">
              <a:lnSpc>
                <a:spcPct val="115000"/>
              </a:lnSpc>
              <a:spcAft>
                <a:spcPts val="300"/>
              </a:spcAft>
              <a:defRPr/>
            </a:pPr>
            <a:r>
              <a:rPr lang="en-GB" altLang="cs-CZ" sz="1100" dirty="0">
                <a:solidFill>
                  <a:srgbClr val="000000"/>
                </a:solidFill>
                <a:ea typeface="ヒラギノ角ゴ Pro W3" pitchFamily="1" charset="-128"/>
              </a:rPr>
              <a:t> </a:t>
            </a:r>
            <a:endParaRPr lang="cs-CZ" altLang="cs-CZ" sz="1100" dirty="0">
              <a:solidFill>
                <a:srgbClr val="000000"/>
              </a:solidFill>
              <a:ea typeface="ヒラギノ角ゴ Pro W3" pitchFamily="1" charset="-128"/>
            </a:endParaRPr>
          </a:p>
        </p:txBody>
      </p:sp>
      <p:pic>
        <p:nvPicPr>
          <p:cNvPr id="7" name="Picture 1">
            <a:extLst>
              <a:ext uri="{FF2B5EF4-FFF2-40B4-BE49-F238E27FC236}">
                <a16:creationId xmlns:a16="http://schemas.microsoft.com/office/drawing/2014/main" id="{376B0298-39AF-39F2-704A-91910AC039D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2750" y="6503988"/>
            <a:ext cx="10169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2663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09713"/>
            <a:ext cx="8229600" cy="4164012"/>
          </a:xfrm>
        </p:spPr>
        <p:txBody>
          <a:bodyPr/>
          <a:lstStyle>
            <a:lvl1pPr marL="457200" indent="-457200">
              <a:lnSpc>
                <a:spcPct val="120000"/>
              </a:lnSpc>
              <a:spcBef>
                <a:spcPts val="0"/>
              </a:spcBef>
              <a:buClr>
                <a:srgbClr val="6F7072"/>
              </a:buClr>
              <a:buFont typeface="Wingdings" charset="2"/>
              <a:buAutoNum type="arabicPlain"/>
              <a:defRPr>
                <a:solidFill>
                  <a:srgbClr val="164194"/>
                </a:solidFill>
                <a:latin typeface="Bahnschrift Light Condensed" panose="020B0502040204020203" pitchFamily="34" charset="0"/>
                <a:cs typeface="Calibri"/>
              </a:defRPr>
            </a:lvl1pPr>
            <a:lvl2pPr marL="800100" indent="-342900">
              <a:lnSpc>
                <a:spcPct val="120000"/>
              </a:lnSpc>
              <a:spcBef>
                <a:spcPts val="0"/>
              </a:spcBef>
              <a:buFontTx/>
              <a:buBlip>
                <a:blip r:embed="rId2"/>
              </a:buBlip>
              <a:defRPr/>
            </a:lvl2pPr>
            <a:lvl3pPr>
              <a:defRPr>
                <a:solidFill>
                  <a:srgbClr val="57AA27"/>
                </a:solidFill>
              </a:defRPr>
            </a:lvl3pPr>
          </a:lstStyle>
          <a:p>
            <a:pPr lvl="0"/>
            <a:r>
              <a:rPr lang="cs-CZ" err="1"/>
              <a:t>Click</a:t>
            </a:r>
            <a:r>
              <a:rPr lang="cs-CZ"/>
              <a:t> to </a:t>
            </a:r>
            <a:r>
              <a:rPr lang="cs-CZ" err="1"/>
              <a:t>edit</a:t>
            </a:r>
            <a:r>
              <a:rPr lang="cs-CZ"/>
              <a:t> Master text </a:t>
            </a:r>
            <a:r>
              <a:rPr lang="cs-CZ" err="1"/>
              <a:t>styles</a:t>
            </a:r>
            <a:endParaRPr lang="cs-CZ"/>
          </a:p>
        </p:txBody>
      </p:sp>
      <p:sp>
        <p:nvSpPr>
          <p:cNvPr id="2" name="Title Placeholder 1"/>
          <p:cNvSpPr>
            <a:spLocks noGrp="1"/>
          </p:cNvSpPr>
          <p:nvPr>
            <p:ph type="title"/>
          </p:nvPr>
        </p:nvSpPr>
        <p:spPr bwMode="auto">
          <a:xfrm>
            <a:off x="2418080" y="468000"/>
            <a:ext cx="6268720" cy="394980"/>
          </a:xfrm>
          <a:prstGeom prst="rect">
            <a:avLst/>
          </a:prstGeom>
          <a:noFill/>
          <a:ln>
            <a:noFill/>
          </a:ln>
        </p:spPr>
        <p:txBody>
          <a:bodyPr vert="horz" wrap="square" lIns="0" tIns="0" rIns="0" bIns="0" numCol="1" anchor="t" anchorCtr="0" compatLnSpc="1">
            <a:prstTxWarp prst="textNoShape">
              <a:avLst/>
            </a:prstTxWarp>
            <a:spAutoFit/>
          </a:bodyPr>
          <a:lstStyle>
            <a:lvl1pPr>
              <a:defRPr sz="2800" b="1">
                <a:solidFill>
                  <a:srgbClr val="164194"/>
                </a:solidFill>
                <a:latin typeface="Bahnschrift Light Condensed" panose="020B0502040204020203" pitchFamily="34" charset="0"/>
                <a:cs typeface="Calibri"/>
              </a:defRPr>
            </a:lvl1pPr>
          </a:lstStyle>
          <a:p>
            <a:pPr lvl="0"/>
            <a:r>
              <a:rPr lang="cs-CZ"/>
              <a:t>Kliknutím lze upravit styl.</a:t>
            </a:r>
            <a:endParaRPr lang="en-US"/>
          </a:p>
        </p:txBody>
      </p:sp>
    </p:spTree>
    <p:extLst>
      <p:ext uri="{BB962C8B-B14F-4D97-AF65-F5344CB8AC3E}">
        <p14:creationId xmlns:p14="http://schemas.microsoft.com/office/powerpoint/2010/main" val="17385172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7.png"/><Relationship Id="rId4" Type="http://schemas.openxmlformats.org/officeDocument/2006/relationships/slideLayout" Target="../slideLayouts/slideLayout5.xml"/><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9.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13.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LOGO_Compliance_Services_BASIC_RGB.png">
            <a:extLst>
              <a:ext uri="{FF2B5EF4-FFF2-40B4-BE49-F238E27FC236}">
                <a16:creationId xmlns:a16="http://schemas.microsoft.com/office/drawing/2014/main" id="{E50B193C-7489-9556-82FA-898FC1C7BD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355138" y="2786063"/>
            <a:ext cx="438785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EN Co-funded by the EU_POS.png">
            <a:extLst>
              <a:ext uri="{FF2B5EF4-FFF2-40B4-BE49-F238E27FC236}">
                <a16:creationId xmlns:a16="http://schemas.microsoft.com/office/drawing/2014/main" id="{E6BA0BC0-DF8E-DDA3-597D-87A37E96153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34650" y="1352550"/>
            <a:ext cx="297021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LOGO_Compliance_Services_LIFE_RGB.png">
            <a:extLst>
              <a:ext uri="{FF2B5EF4-FFF2-40B4-BE49-F238E27FC236}">
                <a16:creationId xmlns:a16="http://schemas.microsoft.com/office/drawing/2014/main" id="{F2F5023B-05B3-14BA-308D-CB0ED3976DC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890838" y="5230813"/>
            <a:ext cx="554513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
            <a:extLst>
              <a:ext uri="{FF2B5EF4-FFF2-40B4-BE49-F238E27FC236}">
                <a16:creationId xmlns:a16="http://schemas.microsoft.com/office/drawing/2014/main" id="{388A93E1-29A2-B712-1CBA-3648ED2207F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12750" y="-211138"/>
            <a:ext cx="10169525" cy="57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44"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371600" algn="l" defTabSz="457200" rtl="0" eaLnBrk="0" fontAlgn="base" hangingPunct="0">
        <a:spcBef>
          <a:spcPct val="20000"/>
        </a:spcBef>
        <a:spcAft>
          <a:spcPct val="0"/>
        </a:spcAft>
        <a:buFont typeface="Arial" panose="020B0604020202020204" pitchFamily="34" charset="0"/>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2">
            <a:extLst>
              <a:ext uri="{FF2B5EF4-FFF2-40B4-BE49-F238E27FC236}">
                <a16:creationId xmlns:a16="http://schemas.microsoft.com/office/drawing/2014/main" id="{F8A32597-AC6E-D0F8-A941-2524E2FD55D0}"/>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sp>
        <p:nvSpPr>
          <p:cNvPr id="24" name="Text Placeholder 18">
            <a:extLst>
              <a:ext uri="{FF2B5EF4-FFF2-40B4-BE49-F238E27FC236}">
                <a16:creationId xmlns:a16="http://schemas.microsoft.com/office/drawing/2014/main" id="{EF0932C9-60A5-A0FF-28DD-603EAFBD8321}"/>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2052" name="Picture 1" descr="LOGO_Compliance_Services_LIFE_Co-funded-EU.png">
            <a:extLst>
              <a:ext uri="{FF2B5EF4-FFF2-40B4-BE49-F238E27FC236}">
                <a16:creationId xmlns:a16="http://schemas.microsoft.com/office/drawing/2014/main" id="{CE7F047C-FBE5-F192-84D6-6B0903B108A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2" descr="ARR_COL.png">
            <a:extLst>
              <a:ext uri="{FF2B5EF4-FFF2-40B4-BE49-F238E27FC236}">
                <a16:creationId xmlns:a16="http://schemas.microsoft.com/office/drawing/2014/main" id="{B4FE1993-B522-A18C-E562-589E7179779A}"/>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801688" y="430213"/>
            <a:ext cx="3032126"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9" descr="blue ARR item.png">
            <a:extLst>
              <a:ext uri="{FF2B5EF4-FFF2-40B4-BE49-F238E27FC236}">
                <a16:creationId xmlns:a16="http://schemas.microsoft.com/office/drawing/2014/main" id="{CD1A255F-E59B-7BA2-1859-108DC623D258}"/>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0">
            <a:extLst>
              <a:ext uri="{FF2B5EF4-FFF2-40B4-BE49-F238E27FC236}">
                <a16:creationId xmlns:a16="http://schemas.microsoft.com/office/drawing/2014/main" id="{FE1868AD-5430-2A88-0F3B-1F4E6D7CE0F9}"/>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7AC1E601-5AD5-4D58-97DE-CCECBE3DC816}"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spTree>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Lst>
  <p:txStyles>
    <p:titleStyle>
      <a:lvl1pPr algn="l" defTabSz="457200" rtl="0" eaLnBrk="0" fontAlgn="base" hangingPunct="0">
        <a:lnSpc>
          <a:spcPct val="90000"/>
        </a:lnSpc>
        <a:spcBef>
          <a:spcPct val="0"/>
        </a:spcBef>
        <a:spcAft>
          <a:spcPct val="0"/>
        </a:spcAft>
        <a:defRPr sz="3400" kern="1200">
          <a:solidFill>
            <a:srgbClr val="FFFFFF"/>
          </a:solidFill>
          <a:latin typeface="+mj-lt"/>
          <a:ea typeface="MS PGothic" panose="020B0600070205080204" pitchFamily="34" charset="-128"/>
          <a:cs typeface="Geneva" charset="0"/>
        </a:defRPr>
      </a:lvl1pPr>
      <a:lvl2pPr algn="l" defTabSz="457200" rtl="0" eaLnBrk="0" fontAlgn="base" hangingPunct="0">
        <a:lnSpc>
          <a:spcPct val="90000"/>
        </a:lnSpc>
        <a:spcBef>
          <a:spcPct val="0"/>
        </a:spcBef>
        <a:spcAft>
          <a:spcPct val="0"/>
        </a:spcAft>
        <a:defRPr sz="3400">
          <a:solidFill>
            <a:srgbClr val="FFFFFF"/>
          </a:solidFill>
          <a:latin typeface="Calibri" charset="0"/>
          <a:ea typeface="MS PGothic" panose="020B0600070205080204" pitchFamily="34" charset="-128"/>
          <a:cs typeface="Geneva" charset="0"/>
        </a:defRPr>
      </a:lvl2pPr>
      <a:lvl3pPr algn="l" defTabSz="457200" rtl="0" eaLnBrk="0" fontAlgn="base" hangingPunct="0">
        <a:lnSpc>
          <a:spcPct val="90000"/>
        </a:lnSpc>
        <a:spcBef>
          <a:spcPct val="0"/>
        </a:spcBef>
        <a:spcAft>
          <a:spcPct val="0"/>
        </a:spcAft>
        <a:defRPr sz="3400">
          <a:solidFill>
            <a:srgbClr val="FFFFFF"/>
          </a:solidFill>
          <a:latin typeface="Calibri" charset="0"/>
          <a:ea typeface="MS PGothic" panose="020B0600070205080204" pitchFamily="34" charset="-128"/>
          <a:cs typeface="Geneva" charset="0"/>
        </a:defRPr>
      </a:lvl3pPr>
      <a:lvl4pPr algn="l" defTabSz="457200" rtl="0" eaLnBrk="0" fontAlgn="base" hangingPunct="0">
        <a:lnSpc>
          <a:spcPct val="90000"/>
        </a:lnSpc>
        <a:spcBef>
          <a:spcPct val="0"/>
        </a:spcBef>
        <a:spcAft>
          <a:spcPct val="0"/>
        </a:spcAft>
        <a:defRPr sz="3400">
          <a:solidFill>
            <a:srgbClr val="FFFFFF"/>
          </a:solidFill>
          <a:latin typeface="Calibri" charset="0"/>
          <a:ea typeface="MS PGothic" panose="020B0600070205080204" pitchFamily="34" charset="-128"/>
          <a:cs typeface="Geneva" charset="0"/>
        </a:defRPr>
      </a:lvl4pPr>
      <a:lvl5pPr algn="l" defTabSz="457200" rtl="0" eaLnBrk="0" fontAlgn="base" hangingPunct="0">
        <a:lnSpc>
          <a:spcPct val="90000"/>
        </a:lnSpc>
        <a:spcBef>
          <a:spcPct val="0"/>
        </a:spcBef>
        <a:spcAft>
          <a:spcPct val="0"/>
        </a:spcAft>
        <a:defRPr sz="3400">
          <a:solidFill>
            <a:srgbClr val="FFFFFF"/>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3800">
          <a:solidFill>
            <a:schemeClr val="bg1"/>
          </a:solidFill>
          <a:latin typeface="Calibri" charset="0"/>
          <a:ea typeface="Geneva" charset="0"/>
          <a:cs typeface="Geneva" charset="0"/>
        </a:defRPr>
      </a:lvl6pPr>
      <a:lvl7pPr marL="914400" algn="ctr" defTabSz="457200" rtl="0" fontAlgn="base">
        <a:spcBef>
          <a:spcPct val="0"/>
        </a:spcBef>
        <a:spcAft>
          <a:spcPct val="0"/>
        </a:spcAft>
        <a:defRPr sz="3800">
          <a:solidFill>
            <a:schemeClr val="bg1"/>
          </a:solidFill>
          <a:latin typeface="Calibri" charset="0"/>
          <a:ea typeface="Geneva" charset="0"/>
          <a:cs typeface="Geneva" charset="0"/>
        </a:defRPr>
      </a:lvl7pPr>
      <a:lvl8pPr marL="1371600" algn="ctr" defTabSz="457200" rtl="0" fontAlgn="base">
        <a:spcBef>
          <a:spcPct val="0"/>
        </a:spcBef>
        <a:spcAft>
          <a:spcPct val="0"/>
        </a:spcAft>
        <a:defRPr sz="3800">
          <a:solidFill>
            <a:schemeClr val="bg1"/>
          </a:solidFill>
          <a:latin typeface="Calibri" charset="0"/>
          <a:ea typeface="Geneva" charset="0"/>
          <a:cs typeface="Geneva" charset="0"/>
        </a:defRPr>
      </a:lvl8pPr>
      <a:lvl9pPr marL="1828800" algn="ctr" defTabSz="457200" rtl="0" fontAlgn="base">
        <a:spcBef>
          <a:spcPct val="0"/>
        </a:spcBef>
        <a:spcAft>
          <a:spcPct val="0"/>
        </a:spcAft>
        <a:defRPr sz="3800">
          <a:solidFill>
            <a:schemeClr val="bg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sz="2200" b="1" kern="1200">
          <a:solidFill>
            <a:srgbClr val="164194"/>
          </a:solidFill>
          <a:latin typeface="Bahnschrift Light Condensed" panose="020B0502040204020203" pitchFamily="34" charset="0"/>
          <a:ea typeface="MS PGothic" panose="020B0600070205080204" pitchFamily="34" charset="-128"/>
          <a:cs typeface="Calibri"/>
        </a:defRPr>
      </a:lvl1pPr>
      <a:lvl2pPr marL="457200" algn="l" defTabSz="457200" rtl="0" eaLnBrk="0" fontAlgn="base" hangingPunct="0">
        <a:spcBef>
          <a:spcPct val="20000"/>
        </a:spcBef>
        <a:spcAft>
          <a:spcPct val="0"/>
        </a:spcAft>
        <a:defRPr kern="1200">
          <a:solidFill>
            <a:srgbClr val="666666"/>
          </a:solidFill>
          <a:latin typeface="Bahnschrift Light Condensed" panose="020B0502040204020203" pitchFamily="34" charset="0"/>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57AA27"/>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0F1DAA3F-2442-41B1-37BD-16D078C7775F}"/>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3075" name="Picture 1" descr="LOGO_Compliance_Services_LIFE_Co-funded-EU.png">
            <a:extLst>
              <a:ext uri="{FF2B5EF4-FFF2-40B4-BE49-F238E27FC236}">
                <a16:creationId xmlns:a16="http://schemas.microsoft.com/office/drawing/2014/main" id="{975227D6-43A2-9430-6067-B019A36F615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9" descr="blue ARR item.png">
            <a:extLst>
              <a:ext uri="{FF2B5EF4-FFF2-40B4-BE49-F238E27FC236}">
                <a16:creationId xmlns:a16="http://schemas.microsoft.com/office/drawing/2014/main" id="{20AA2B40-0F35-AA11-161F-7E2BB9A473D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3D15E4CE-303A-2E53-7FFB-9096273CAAE7}"/>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016215F0-53FA-4386-943E-6927AC07184F}"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pic>
        <p:nvPicPr>
          <p:cNvPr id="3078" name="Picture 10" descr="ARR3-blue-short.png">
            <a:extLst>
              <a:ext uri="{FF2B5EF4-FFF2-40B4-BE49-F238E27FC236}">
                <a16:creationId xmlns:a16="http://schemas.microsoft.com/office/drawing/2014/main" id="{6B0CFD22-A7C1-6D1F-7F80-38143CF2DAA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33363" y="433388"/>
            <a:ext cx="2463801"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 Placeholder 2">
            <a:extLst>
              <a:ext uri="{FF2B5EF4-FFF2-40B4-BE49-F238E27FC236}">
                <a16:creationId xmlns:a16="http://schemas.microsoft.com/office/drawing/2014/main" id="{4A732665-ECC9-C467-686D-05117BB0BB89}"/>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spTree>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lang="cs-CZ" altLang="cs-CZ" sz="2200" b="1" kern="1200" dirty="0">
          <a:solidFill>
            <a:srgbClr val="164194"/>
          </a:solidFill>
          <a:latin typeface="Calibri"/>
          <a:ea typeface="MS PGothic" panose="020B0600070205080204" pitchFamily="34" charset="-128"/>
          <a:cs typeface="Calibri"/>
        </a:defRPr>
      </a:lvl1pPr>
      <a:lvl2pPr marL="171450" indent="285750" algn="l" defTabSz="457200" rtl="0" eaLnBrk="0" fontAlgn="base" hangingPunct="0">
        <a:spcBef>
          <a:spcPct val="20000"/>
        </a:spcBef>
        <a:spcAft>
          <a:spcPct val="0"/>
        </a:spcAft>
        <a:defRPr lang="cs-CZ" altLang="cs-CZ" kern="1200" dirty="0">
          <a:solidFill>
            <a:srgbClr val="666666"/>
          </a:solidFill>
          <a:latin typeface="Calibri"/>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02760200-AAF8-57E0-95FF-A459A7615FF6}"/>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4099" name="Picture 1" descr="LOGO_Compliance_Services_LIFE_Co-funded-EU.png">
            <a:extLst>
              <a:ext uri="{FF2B5EF4-FFF2-40B4-BE49-F238E27FC236}">
                <a16:creationId xmlns:a16="http://schemas.microsoft.com/office/drawing/2014/main" id="{5A728499-8435-D10E-E97A-A7A744A16A8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9" descr="blue ARR item.png">
            <a:extLst>
              <a:ext uri="{FF2B5EF4-FFF2-40B4-BE49-F238E27FC236}">
                <a16:creationId xmlns:a16="http://schemas.microsoft.com/office/drawing/2014/main" id="{B12BB820-DDCD-7A19-0A68-41F8EAC039A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A15AFF93-75D0-CE85-7811-6B7F8C8E702E}"/>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52E7C8DF-B461-4BCD-B6A7-43A082CA81A6}"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pic>
        <p:nvPicPr>
          <p:cNvPr id="4102" name="Picture 13" descr="ARR1.png">
            <a:extLst>
              <a:ext uri="{FF2B5EF4-FFF2-40B4-BE49-F238E27FC236}">
                <a16:creationId xmlns:a16="http://schemas.microsoft.com/office/drawing/2014/main" id="{EECCA3E9-79CE-189E-19C0-A209C089F4D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1525" y="433388"/>
            <a:ext cx="30019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 Placeholder 2">
            <a:extLst>
              <a:ext uri="{FF2B5EF4-FFF2-40B4-BE49-F238E27FC236}">
                <a16:creationId xmlns:a16="http://schemas.microsoft.com/office/drawing/2014/main" id="{859E1B98-FD57-F8EC-E005-51ED14D9FCA9}"/>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spTree>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lang="cs-CZ" altLang="cs-CZ" sz="2200" b="1" kern="1200" dirty="0">
          <a:solidFill>
            <a:srgbClr val="164194"/>
          </a:solidFill>
          <a:latin typeface="Calibri"/>
          <a:ea typeface="MS PGothic" panose="020B0600070205080204" pitchFamily="34" charset="-128"/>
          <a:cs typeface="Calibri"/>
        </a:defRPr>
      </a:lvl1pPr>
      <a:lvl2pPr marL="171450" indent="285750" algn="l" defTabSz="457200" rtl="0" eaLnBrk="0" fontAlgn="base" hangingPunct="0">
        <a:spcBef>
          <a:spcPct val="20000"/>
        </a:spcBef>
        <a:spcAft>
          <a:spcPct val="0"/>
        </a:spcAft>
        <a:defRPr lang="cs-CZ" altLang="cs-CZ" kern="1200" dirty="0">
          <a:solidFill>
            <a:srgbClr val="666666"/>
          </a:solidFill>
          <a:latin typeface="Calibri"/>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F1A5922A-4725-48B7-EF19-CDB5D8CB4A06}"/>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5123" name="Picture 1" descr="LOGO_Compliance_Services_LIFE_Co-funded-EU.png">
            <a:extLst>
              <a:ext uri="{FF2B5EF4-FFF2-40B4-BE49-F238E27FC236}">
                <a16:creationId xmlns:a16="http://schemas.microsoft.com/office/drawing/2014/main" id="{3050636D-9BCC-E075-D863-915482E08B2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9" descr="blue ARR item.png">
            <a:extLst>
              <a:ext uri="{FF2B5EF4-FFF2-40B4-BE49-F238E27FC236}">
                <a16:creationId xmlns:a16="http://schemas.microsoft.com/office/drawing/2014/main" id="{BE4A4A25-9BE0-819F-B3B6-AF2A3CDA7D8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E815CD78-306A-D040-C7C5-65FAE78C081E}"/>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8C76C384-5C40-4ABA-8D9E-A6F4698DD397}"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sp>
        <p:nvSpPr>
          <p:cNvPr id="5126" name="Text Placeholder 2">
            <a:extLst>
              <a:ext uri="{FF2B5EF4-FFF2-40B4-BE49-F238E27FC236}">
                <a16:creationId xmlns:a16="http://schemas.microsoft.com/office/drawing/2014/main" id="{70ABBAA9-DF2B-802C-FF29-AAECD62A1CE4}"/>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pic>
        <p:nvPicPr>
          <p:cNvPr id="5127" name="Picture 14" descr="ARR2.png">
            <a:extLst>
              <a:ext uri="{FF2B5EF4-FFF2-40B4-BE49-F238E27FC236}">
                <a16:creationId xmlns:a16="http://schemas.microsoft.com/office/drawing/2014/main" id="{5ABA7A6A-35FC-B5A4-0F61-8C0DB46DD08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1525" y="433388"/>
            <a:ext cx="30019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lang="cs-CZ" altLang="cs-CZ" sz="2200" b="1" kern="1200" dirty="0">
          <a:solidFill>
            <a:srgbClr val="164194"/>
          </a:solidFill>
          <a:latin typeface="Calibri"/>
          <a:ea typeface="MS PGothic" panose="020B0600070205080204" pitchFamily="34" charset="-128"/>
          <a:cs typeface="Calibri"/>
        </a:defRPr>
      </a:lvl1pPr>
      <a:lvl2pPr marL="171450" indent="285750" algn="l" defTabSz="457200" rtl="0" eaLnBrk="0" fontAlgn="base" hangingPunct="0">
        <a:spcBef>
          <a:spcPct val="20000"/>
        </a:spcBef>
        <a:spcAft>
          <a:spcPct val="0"/>
        </a:spcAft>
        <a:defRPr lang="cs-CZ" altLang="cs-CZ" kern="1200" dirty="0">
          <a:solidFill>
            <a:srgbClr val="666666"/>
          </a:solidFill>
          <a:latin typeface="Calibri"/>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1E421CDD-6FB4-D90A-8614-B9A7936E5D14}"/>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6147" name="Picture 1" descr="LOGO_Compliance_Services_LIFE_Co-funded-EU.png">
            <a:extLst>
              <a:ext uri="{FF2B5EF4-FFF2-40B4-BE49-F238E27FC236}">
                <a16:creationId xmlns:a16="http://schemas.microsoft.com/office/drawing/2014/main" id="{1DC1D3D9-C6A1-DF2A-9E1D-CBAF1303355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9" descr="blue ARR item.png">
            <a:extLst>
              <a:ext uri="{FF2B5EF4-FFF2-40B4-BE49-F238E27FC236}">
                <a16:creationId xmlns:a16="http://schemas.microsoft.com/office/drawing/2014/main" id="{E52A9C42-76F0-0E9D-CBAB-416571E891C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B8493DCD-BEC5-F254-995F-D3DC0B1375C9}"/>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7A7781B3-94E4-446D-86DD-9A820F8F110C}"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sp>
        <p:nvSpPr>
          <p:cNvPr id="6150" name="Text Placeholder 2">
            <a:extLst>
              <a:ext uri="{FF2B5EF4-FFF2-40B4-BE49-F238E27FC236}">
                <a16:creationId xmlns:a16="http://schemas.microsoft.com/office/drawing/2014/main" id="{A595E1B5-0188-FD82-B56C-4EEEA35B3EAD}"/>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pic>
        <p:nvPicPr>
          <p:cNvPr id="6151" name="Picture 15" descr="ARR3.png">
            <a:extLst>
              <a:ext uri="{FF2B5EF4-FFF2-40B4-BE49-F238E27FC236}">
                <a16:creationId xmlns:a16="http://schemas.microsoft.com/office/drawing/2014/main" id="{1F8CB35D-CC4E-CC94-18F1-1678C05BBE11}"/>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1525" y="433388"/>
            <a:ext cx="30019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60" r:id="rId1"/>
    <p:sldLayoutId id="2147484161" r:id="rId2"/>
    <p:sldLayoutId id="2147484162" r:id="rId3"/>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lang="cs-CZ" altLang="cs-CZ" sz="2200" b="1" kern="1200" dirty="0">
          <a:solidFill>
            <a:srgbClr val="164194"/>
          </a:solidFill>
          <a:latin typeface="Calibri"/>
          <a:ea typeface="MS PGothic" panose="020B0600070205080204" pitchFamily="34" charset="-128"/>
          <a:cs typeface="Calibri"/>
        </a:defRPr>
      </a:lvl1pPr>
      <a:lvl2pPr marL="171450" indent="285750" algn="l" defTabSz="457200" rtl="0" eaLnBrk="0" fontAlgn="base" hangingPunct="0">
        <a:spcBef>
          <a:spcPct val="20000"/>
        </a:spcBef>
        <a:spcAft>
          <a:spcPct val="0"/>
        </a:spcAft>
        <a:defRPr lang="cs-CZ" altLang="cs-CZ" kern="1200" dirty="0">
          <a:solidFill>
            <a:srgbClr val="666666"/>
          </a:solidFill>
          <a:latin typeface="Calibri"/>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904304D5-4B08-5B57-7D49-9012F2356637}"/>
              </a:ext>
            </a:extLst>
          </p:cNvPr>
          <p:cNvSpPr txBox="1">
            <a:spLocks/>
          </p:cNvSpPr>
          <p:nvPr userDrawn="1"/>
        </p:nvSpPr>
        <p:spPr>
          <a:xfrm>
            <a:off x="7035800" y="430213"/>
            <a:ext cx="1698625" cy="930275"/>
          </a:xfrm>
          <a:prstGeom prst="rect">
            <a:avLst/>
          </a:prstGeom>
        </p:spPr>
        <p:txBody>
          <a:bodyPr lIns="0" tIns="0" rIns="216000" anchor="ctr"/>
          <a:lstStyle>
            <a:lvl1pPr marL="0" indent="0" algn="r" defTabSz="457200" rtl="0" eaLnBrk="0" fontAlgn="base" hangingPunct="0">
              <a:spcBef>
                <a:spcPct val="20000"/>
              </a:spcBef>
              <a:spcAft>
                <a:spcPct val="0"/>
              </a:spcAft>
              <a:buFontTx/>
              <a:buNone/>
              <a:defRPr sz="1000" kern="1200">
                <a:solidFill>
                  <a:schemeClr val="bg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charset="0"/>
              <a:buChar char="–"/>
              <a:defRPr sz="2800" kern="1200">
                <a:solidFill>
                  <a:srgbClr val="1E1C11"/>
                </a:solidFill>
                <a:latin typeface="+mn-lt"/>
                <a:ea typeface="Geneva"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E1C1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t>ANTICSS WP7</a:t>
            </a:r>
          </a:p>
          <a:p>
            <a:pPr>
              <a:defRPr/>
            </a:pPr>
            <a:r>
              <a:rPr lang="en-US"/>
              <a:t>April 2018</a:t>
            </a:r>
            <a:endParaRPr lang="en-US" sz="800"/>
          </a:p>
        </p:txBody>
      </p:sp>
      <p:pic>
        <p:nvPicPr>
          <p:cNvPr id="7171" name="Picture 1" descr="LOGO_Compliance_Services_LIFE_Co-funded-EU.png">
            <a:extLst>
              <a:ext uri="{FF2B5EF4-FFF2-40B4-BE49-F238E27FC236}">
                <a16:creationId xmlns:a16="http://schemas.microsoft.com/office/drawing/2014/main" id="{78E62A0A-9CEC-413E-BCA1-932209B79A9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75300" y="6223000"/>
            <a:ext cx="309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9" descr="blue ARR item.png">
            <a:extLst>
              <a:ext uri="{FF2B5EF4-FFF2-40B4-BE49-F238E27FC236}">
                <a16:creationId xmlns:a16="http://schemas.microsoft.com/office/drawing/2014/main" id="{660459E8-924D-4166-78E7-FD06B07F5FB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505200" y="6264275"/>
            <a:ext cx="3317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06287789-30E2-A5DC-1818-F0CFDAB0AFE5}"/>
              </a:ext>
            </a:extLst>
          </p:cNvPr>
          <p:cNvSpPr txBox="1">
            <a:spLocks noChangeArrowheads="1"/>
          </p:cNvSpPr>
          <p:nvPr userDrawn="1"/>
        </p:nvSpPr>
        <p:spPr bwMode="auto">
          <a:xfrm>
            <a:off x="3568700" y="6313488"/>
            <a:ext cx="284163" cy="112712"/>
          </a:xfrm>
          <a:prstGeom prst="rect">
            <a:avLst/>
          </a:prstGeom>
          <a:noFill/>
          <a:ln>
            <a:noFill/>
          </a:ln>
        </p:spPr>
        <p:txBody>
          <a:bodyPr lIns="0" tIns="0" rIns="72000" bIns="0"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defRPr/>
            </a:pPr>
            <a:fld id="{DAA7AB44-0783-4149-AE46-BEB766FD9905}" type="slidenum">
              <a:rPr lang="en-US" altLang="cs-CZ" sz="800" smtClean="0">
                <a:solidFill>
                  <a:schemeClr val="bg1"/>
                </a:solidFill>
                <a:latin typeface="Bahnschrift SemiBold SemiConden" panose="020B0502040204020203" pitchFamily="34" charset="0"/>
              </a:rPr>
              <a:pPr algn="ctr" eaLnBrk="1" hangingPunct="1">
                <a:defRPr/>
              </a:pPr>
              <a:t>‹#›</a:t>
            </a:fld>
            <a:endParaRPr lang="en-US" altLang="cs-CZ" sz="800">
              <a:solidFill>
                <a:schemeClr val="bg1"/>
              </a:solidFill>
              <a:latin typeface="Bahnschrift SemiBold SemiConden" panose="020B0502040204020203" pitchFamily="34" charset="0"/>
            </a:endParaRPr>
          </a:p>
        </p:txBody>
      </p:sp>
      <p:sp>
        <p:nvSpPr>
          <p:cNvPr id="7174" name="Text Placeholder 2">
            <a:extLst>
              <a:ext uri="{FF2B5EF4-FFF2-40B4-BE49-F238E27FC236}">
                <a16:creationId xmlns:a16="http://schemas.microsoft.com/office/drawing/2014/main" id="{C264F80B-CE0E-3A30-3ACE-EE38CAF6B4A1}"/>
              </a:ext>
            </a:extLst>
          </p:cNvPr>
          <p:cNvSpPr>
            <a:spLocks noGrp="1"/>
          </p:cNvSpPr>
          <p:nvPr>
            <p:ph type="body" idx="1"/>
          </p:nvPr>
        </p:nvSpPr>
        <p:spPr bwMode="auto">
          <a:xfrm>
            <a:off x="457200" y="1509713"/>
            <a:ext cx="822960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a:t>Click to edit Master text styles</a:t>
            </a:r>
          </a:p>
          <a:p>
            <a:pPr lvl="1"/>
            <a:r>
              <a:rPr lang="cs-CZ" altLang="cs-CZ"/>
              <a:t>Second level</a:t>
            </a:r>
          </a:p>
        </p:txBody>
      </p:sp>
      <p:pic>
        <p:nvPicPr>
          <p:cNvPr id="7175" name="Picture 16" descr="ARR4.png">
            <a:extLst>
              <a:ext uri="{FF2B5EF4-FFF2-40B4-BE49-F238E27FC236}">
                <a16:creationId xmlns:a16="http://schemas.microsoft.com/office/drawing/2014/main" id="{51D441BD-2FAE-C12E-908D-BE1BACC90801}"/>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1525" y="433388"/>
            <a:ext cx="30019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defRPr lang="cs-CZ" altLang="cs-CZ" sz="2200" b="1" kern="1200" dirty="0">
          <a:solidFill>
            <a:srgbClr val="164194"/>
          </a:solidFill>
          <a:latin typeface="Calibri"/>
          <a:ea typeface="MS PGothic" panose="020B0600070205080204" pitchFamily="34" charset="-128"/>
          <a:cs typeface="Calibri"/>
        </a:defRPr>
      </a:lvl1pPr>
      <a:lvl2pPr marL="171450" indent="285750" algn="l" defTabSz="457200" rtl="0" eaLnBrk="0" fontAlgn="base" hangingPunct="0">
        <a:spcBef>
          <a:spcPct val="20000"/>
        </a:spcBef>
        <a:spcAft>
          <a:spcPct val="0"/>
        </a:spcAft>
        <a:defRPr lang="cs-CZ" altLang="cs-CZ" kern="1200" dirty="0">
          <a:solidFill>
            <a:srgbClr val="666666"/>
          </a:solidFill>
          <a:latin typeface="Calibri"/>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167" r:id="rId1"/>
    <p:sldLayoutId id="2147484170" r:id="rId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hyperlink" Target="https://www.product-compliance-services.eu/cz/pro-dodavatele/obecne-pokyny-pro-dodavatele/dovoz-produktu" TargetMode="External"/><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hyperlink" Target="https://www.product-compliance-services.eu/" TargetMode="External"/><Relationship Id="rId4" Type="http://schemas.openxmlformats.org/officeDocument/2006/relationships/hyperlink" Target="https://www.product-compliance-services.eu/cz/pro-dodavatele/obecne-pokyny-pro-dodavatele/uvedeni-produktu-na-trh"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product-compliance-services.eu/sign-up-for-the-project-newsletter" TargetMode="External"/><Relationship Id="rId2" Type="http://schemas.openxmlformats.org/officeDocument/2006/relationships/image" Target="../media/image20.jpe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1.xml"/><Relationship Id="rId5" Type="http://schemas.openxmlformats.org/officeDocument/2006/relationships/image" Target="../media/image18.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project@product-compliance-services.eu" TargetMode="External"/><Relationship Id="rId7" Type="http://schemas.openxmlformats.org/officeDocument/2006/relationships/hyperlink" Target="https://energy-efficient-products.ec.europa.eu/product-list/smartphones-and-tablets_en" TargetMode="External"/><Relationship Id="rId2" Type="http://schemas.openxmlformats.org/officeDocument/2006/relationships/hyperlink" Target="https://www.product-compliance-services.eu/" TargetMode="External"/><Relationship Id="rId1" Type="http://schemas.openxmlformats.org/officeDocument/2006/relationships/slideLayout" Target="../slideLayouts/slideLayout21.xml"/><Relationship Id="rId6" Type="http://schemas.openxmlformats.org/officeDocument/2006/relationships/hyperlink" Target="https://elearningcomplianceservices.adene.pt/" TargetMode="External"/><Relationship Id="rId5" Type="http://schemas.openxmlformats.org/officeDocument/2006/relationships/hyperlink" Target="https://www.product-compliance-services.eu/sign-up-for-the-project-newsletter" TargetMode="External"/><Relationship Id="rId10" Type="http://schemas.openxmlformats.org/officeDocument/2006/relationships/image" Target="../media/image25.png"/><Relationship Id="rId4" Type="http://schemas.openxmlformats.org/officeDocument/2006/relationships/hyperlink" Target="https://www.linkedin.com/company/product-compliance-services" TargetMode="External"/><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www.energetickestitky.sk/"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hyperlink" Target="http://www.product-compliance-services.eu/"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FB8374FA-243D-3083-8843-5A8675A10012}"/>
              </a:ext>
            </a:extLst>
          </p:cNvPr>
          <p:cNvSpPr>
            <a:spLocks noGrp="1"/>
          </p:cNvSpPr>
          <p:nvPr>
            <p:ph type="title"/>
          </p:nvPr>
        </p:nvSpPr>
        <p:spPr>
          <a:xfrm>
            <a:off x="558800" y="1192340"/>
            <a:ext cx="7894638" cy="1431670"/>
          </a:xfrm>
          <a:extLst>
            <a:ext uri="{91240B29-F687-4F45-9708-019B960494DF}">
              <a14:hiddenLine xmlns:a14="http://schemas.microsoft.com/office/drawing/2010/main" w="9525">
                <a:solidFill>
                  <a:srgbClr val="000000"/>
                </a:solidFill>
                <a:miter lim="800000"/>
                <a:headEnd/>
                <a:tailEnd/>
              </a14:hiddenLine>
            </a:ext>
          </a:extLst>
        </p:spPr>
        <p:txBody>
          <a:bodyPr/>
          <a:lstStyle/>
          <a:p>
            <a:r>
              <a:rPr lang="sk-SK" altLang="en-US" dirty="0" smtClean="0">
                <a:cs typeface="Calibri" panose="020F0502020204030204" pitchFamily="34" charset="0"/>
              </a:rPr>
              <a:t>Medzinárodný projekt </a:t>
            </a:r>
            <a:r>
              <a:rPr lang="sk-SK" altLang="en-US" dirty="0" err="1" smtClean="0">
                <a:cs typeface="Calibri" panose="020F0502020204030204" pitchFamily="34" charset="0"/>
              </a:rPr>
              <a:t>Compliance</a:t>
            </a:r>
            <a:r>
              <a:rPr lang="sk-SK" altLang="en-US" dirty="0" smtClean="0">
                <a:cs typeface="Calibri" panose="020F0502020204030204" pitchFamily="34" charset="0"/>
              </a:rPr>
              <a:t> </a:t>
            </a:r>
            <a:r>
              <a:rPr lang="sk-SK" altLang="en-US" dirty="0" err="1" smtClean="0">
                <a:cs typeface="Calibri" panose="020F0502020204030204" pitchFamily="34" charset="0"/>
              </a:rPr>
              <a:t>Services</a:t>
            </a:r>
            <a:r>
              <a:rPr lang="sk-SK" altLang="en-US" dirty="0" smtClean="0">
                <a:cs typeface="Calibri" panose="020F0502020204030204" pitchFamily="34" charset="0"/>
              </a:rPr>
              <a:t> </a:t>
            </a:r>
            <a:r>
              <a:rPr lang="en-GB" altLang="en-US" dirty="0">
                <a:latin typeface="Bahnschrift Light Condensed" panose="020B0502040204020203" pitchFamily="34" charset="0"/>
                <a:cs typeface="Calibri" panose="020F0502020204030204" pitchFamily="34" charset="0"/>
              </a:rPr>
              <a:t/>
            </a:r>
            <a:br>
              <a:rPr lang="en-GB" altLang="en-US" dirty="0">
                <a:latin typeface="Bahnschrift Light Condensed" panose="020B0502040204020203" pitchFamily="34" charset="0"/>
                <a:cs typeface="Calibri" panose="020F0502020204030204" pitchFamily="34" charset="0"/>
              </a:rPr>
            </a:br>
            <a:endParaRPr lang="en-GB" altLang="en-US" dirty="0">
              <a:latin typeface="Bahnschrift Light Condensed" panose="020B0502040204020203" pitchFamily="34" charset="0"/>
              <a:cs typeface="Calibri" panose="020F0502020204030204" pitchFamily="34" charset="0"/>
            </a:endParaRPr>
          </a:p>
        </p:txBody>
      </p:sp>
      <p:sp>
        <p:nvSpPr>
          <p:cNvPr id="8" name="Zástupný obsah 1">
            <a:extLst>
              <a:ext uri="{FF2B5EF4-FFF2-40B4-BE49-F238E27FC236}">
                <a16:creationId xmlns:a16="http://schemas.microsoft.com/office/drawing/2014/main" id="{937748FF-A7FC-A848-FEFC-AF3EED9BA7EE}"/>
              </a:ext>
            </a:extLst>
          </p:cNvPr>
          <p:cNvSpPr txBox="1">
            <a:spLocks/>
          </p:cNvSpPr>
          <p:nvPr/>
        </p:nvSpPr>
        <p:spPr>
          <a:xfrm>
            <a:off x="558800" y="2837985"/>
            <a:ext cx="8229600" cy="3271837"/>
          </a:xfrm>
          <a:prstGeom prst="rect">
            <a:avLst/>
          </a:prstGeom>
        </p:spPr>
        <p:txBody>
          <a:bodyPr/>
          <a:lstStyle>
            <a:lvl1pPr marL="342900" indent="-342900" algn="l" defTabSz="457200" rtl="0" eaLnBrk="0" fontAlgn="base" hangingPunct="0">
              <a:spcBef>
                <a:spcPct val="20000"/>
              </a:spcBef>
              <a:spcAft>
                <a:spcPct val="0"/>
              </a:spcAft>
              <a:defRPr sz="2200" b="1" kern="1200">
                <a:solidFill>
                  <a:srgbClr val="164194"/>
                </a:solidFill>
                <a:latin typeface="Bahnschrift Light Condensed" panose="020B0502040204020203" pitchFamily="34" charset="0"/>
                <a:ea typeface="MS PGothic" panose="020B0600070205080204" pitchFamily="34" charset="-128"/>
                <a:cs typeface="Calibri"/>
              </a:defRPr>
            </a:lvl1pPr>
            <a:lvl2pPr marL="457200" algn="l" defTabSz="457200" rtl="0" eaLnBrk="0" fontAlgn="base" hangingPunct="0">
              <a:spcBef>
                <a:spcPct val="20000"/>
              </a:spcBef>
              <a:spcAft>
                <a:spcPct val="0"/>
              </a:spcAft>
              <a:defRPr kern="1200">
                <a:solidFill>
                  <a:srgbClr val="666666"/>
                </a:solidFill>
                <a:latin typeface="Bahnschrift Light Condensed" panose="020B0502040204020203" pitchFamily="34" charset="0"/>
                <a:ea typeface="Bahnschrift Light SemiCondensed" panose="020B0502040204020203" pitchFamily="34" charset="0"/>
                <a:cs typeface="Calibri"/>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57AA27"/>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00"/>
              </a:spcAft>
              <a:buFont typeface="Wingdings" charset="2"/>
              <a:buBlip>
                <a:blip r:embed="rId2"/>
              </a:buBlip>
              <a:defRPr/>
            </a:pPr>
            <a:r>
              <a:rPr lang="sk-SK" sz="2000" dirty="0" smtClean="0">
                <a:latin typeface="Bahnschrift SemiBold SemiConden" panose="020B0502040204020203" pitchFamily="34" charset="0"/>
                <a:ea typeface="MS PGothic"/>
              </a:rPr>
              <a:t>Zameranie: </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Pomoc pre dodávateľov, predajcov a inštalatérov pri implementácii legislatívy </a:t>
            </a:r>
            <a:r>
              <a:rPr lang="sk-SK" dirty="0" smtClean="0">
                <a:latin typeface="Bahnschrift SemiBold SemiConden" panose="020B0502040204020203" pitchFamily="34" charset="0"/>
                <a:ea typeface="MS PGothic"/>
              </a:rPr>
              <a:t/>
            </a:r>
            <a:br>
              <a:rPr lang="sk-SK" dirty="0" smtClean="0">
                <a:latin typeface="Bahnschrift SemiBold SemiConden" panose="020B0502040204020203" pitchFamily="34" charset="0"/>
                <a:ea typeface="MS PGothic"/>
              </a:rPr>
            </a:br>
            <a:r>
              <a:rPr lang="sk-SK" dirty="0" smtClean="0">
                <a:latin typeface="Bahnschrift SemiBold SemiConden" panose="020B0502040204020203" pitchFamily="34" charset="0"/>
                <a:ea typeface="MS PGothic"/>
              </a:rPr>
              <a:t>o </a:t>
            </a:r>
            <a:r>
              <a:rPr lang="sk-SK" dirty="0" err="1" smtClean="0">
                <a:latin typeface="Bahnschrift SemiBold SemiConden" panose="020B0502040204020203" pitchFamily="34" charset="0"/>
                <a:ea typeface="MS PGothic"/>
              </a:rPr>
              <a:t>ekodizajne</a:t>
            </a:r>
            <a:r>
              <a:rPr lang="sk-SK" dirty="0" smtClean="0">
                <a:latin typeface="Bahnschrift SemiBold SemiConden" panose="020B0502040204020203" pitchFamily="34" charset="0"/>
                <a:ea typeface="MS PGothic"/>
              </a:rPr>
              <a:t> a energetickom štítkovaní.</a:t>
            </a:r>
          </a:p>
          <a:p>
            <a:pPr marL="628650" lvl="1" indent="-285750">
              <a:buFont typeface="Arial" panose="020B0604020202020204" pitchFamily="34" charset="0"/>
              <a:buChar char="•"/>
              <a:defRPr/>
            </a:pPr>
            <a:endParaRPr lang="sk-SK" sz="1600" dirty="0" smtClean="0">
              <a:latin typeface="Bahnschrift SemiBold SemiConden" panose="020B0502040204020203" pitchFamily="34" charset="0"/>
              <a:ea typeface="MS PGothic"/>
            </a:endParaRPr>
          </a:p>
          <a:p>
            <a:pPr>
              <a:spcAft>
                <a:spcPts val="600"/>
              </a:spcAft>
              <a:buFontTx/>
              <a:buBlip>
                <a:blip r:embed="rId2"/>
              </a:buBlip>
              <a:defRPr/>
            </a:pPr>
            <a:r>
              <a:rPr lang="sk-SK" sz="2000" dirty="0" smtClean="0">
                <a:latin typeface="Bahnschrift SemiBold SemiConden" panose="020B0502040204020203" pitchFamily="34" charset="0"/>
                <a:ea typeface="MS PGothic"/>
              </a:rPr>
              <a:t>Konzorcium:</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13 partnerov so sídlom v 8 krajinách EÚ (AT, PT, FR, CZ, BE, DK, IT, DE), zahŕňa medzinárodné a národné asociácie dodávateľov a predajcov, národné energetické agentúry, spotrebiteľské asociácie a environmentálne organizácie.</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Financovanie: Program LIFE EÚ</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Trvanie:  september 2023 – február 2027</a:t>
            </a:r>
          </a:p>
          <a:p>
            <a:pPr marL="0" indent="0">
              <a:buFont typeface="Wingdings" charset="2"/>
              <a:buNone/>
              <a:defRPr/>
            </a:pPr>
            <a:endParaRPr lang="en-US" sz="1800" dirty="0"/>
          </a:p>
        </p:txBody>
      </p:sp>
    </p:spTree>
    <p:extLst>
      <p:ext uri="{BB962C8B-B14F-4D97-AF65-F5344CB8AC3E}">
        <p14:creationId xmlns:p14="http://schemas.microsoft.com/office/powerpoint/2010/main" val="3754653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937748FF-A7FC-A848-FEFC-AF3EED9BA7EE}"/>
              </a:ext>
            </a:extLst>
          </p:cNvPr>
          <p:cNvSpPr>
            <a:spLocks noGrp="1"/>
          </p:cNvSpPr>
          <p:nvPr>
            <p:ph idx="1"/>
          </p:nvPr>
        </p:nvSpPr>
        <p:spPr>
          <a:xfrm>
            <a:off x="261938" y="1154113"/>
            <a:ext cx="8229600" cy="3271837"/>
          </a:xfrm>
        </p:spPr>
        <p:txBody>
          <a:bodyPr/>
          <a:lstStyle/>
          <a:p>
            <a:pPr marL="342900" indent="-342900">
              <a:lnSpc>
                <a:spcPct val="100000"/>
              </a:lnSpc>
              <a:spcAft>
                <a:spcPts val="600"/>
              </a:spcAft>
              <a:buFont typeface="Wingdings" charset="2"/>
              <a:buBlip>
                <a:blip r:embed="rId3"/>
              </a:buBlip>
              <a:defRPr/>
            </a:pPr>
            <a:r>
              <a:rPr lang="sk-SK" sz="2000" dirty="0" smtClean="0">
                <a:latin typeface="Bahnschrift SemiBold SemiConden" panose="020B0502040204020203" pitchFamily="34" charset="0"/>
                <a:ea typeface="MS PGothic"/>
              </a:rPr>
              <a:t>Doteraz pokryté kategórie výrobkov:</a:t>
            </a:r>
          </a:p>
          <a:p>
            <a:pPr marL="628650" lvl="1" indent="-285750">
              <a:buFont typeface="Arial" panose="020B0604020202020204" pitchFamily="34" charset="0"/>
              <a:buChar char="•"/>
              <a:defRPr/>
            </a:pPr>
            <a:r>
              <a:rPr lang="sk-SK" dirty="0" err="1" smtClean="0">
                <a:latin typeface="Bahnschrift SemiBold SemiConden" panose="020B0502040204020203" pitchFamily="34" charset="0"/>
                <a:ea typeface="MS PGothic"/>
              </a:rPr>
              <a:t>Smartfóny</a:t>
            </a:r>
            <a:r>
              <a:rPr lang="sk-SK" dirty="0" smtClean="0">
                <a:latin typeface="Bahnschrift SemiBold SemiConden" panose="020B0502040204020203" pitchFamily="34" charset="0"/>
                <a:ea typeface="MS PGothic"/>
              </a:rPr>
              <a:t>, tablety, iné mobilné telefóny a bezdrôtové telefóny</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Sušičky bielizne</a:t>
            </a:r>
          </a:p>
          <a:p>
            <a:pPr marL="342900" indent="-342900">
              <a:lnSpc>
                <a:spcPct val="100000"/>
              </a:lnSpc>
              <a:spcAft>
                <a:spcPts val="600"/>
              </a:spcAft>
              <a:buBlip>
                <a:blip r:embed="rId3"/>
              </a:buBlip>
              <a:defRPr/>
            </a:pPr>
            <a:r>
              <a:rPr lang="sk-SK" sz="2000" dirty="0" smtClean="0">
                <a:latin typeface="Bahnschrift SemiBold SemiConden" panose="020B0502040204020203" pitchFamily="34" charset="0"/>
                <a:ea typeface="MS PGothic"/>
              </a:rPr>
              <a:t>Čoskoro:</a:t>
            </a:r>
            <a:endParaRPr lang="sk-SK" sz="2000" dirty="0">
              <a:latin typeface="Bahnschrift SemiBold SemiConden" panose="020B0502040204020203" pitchFamily="34" charset="0"/>
              <a:ea typeface="MS PGothic"/>
            </a:endParaRP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Lokálne ohrievače priestoru (iba </a:t>
            </a:r>
            <a:r>
              <a:rPr lang="sk-SK" dirty="0" err="1" smtClean="0">
                <a:latin typeface="Bahnschrift SemiBold SemiConden" panose="020B0502040204020203" pitchFamily="34" charset="0"/>
                <a:ea typeface="MS PGothic"/>
              </a:rPr>
              <a:t>ekodizajn</a:t>
            </a:r>
            <a:r>
              <a:rPr lang="sk-SK" dirty="0" smtClean="0">
                <a:latin typeface="Bahnschrift SemiBold SemiConden" panose="020B0502040204020203" pitchFamily="34" charset="0"/>
                <a:ea typeface="MS PGothic"/>
              </a:rPr>
              <a:t>)</a:t>
            </a:r>
          </a:p>
          <a:p>
            <a:pPr marL="342900" indent="-342900">
              <a:lnSpc>
                <a:spcPct val="100000"/>
              </a:lnSpc>
              <a:spcAft>
                <a:spcPts val="600"/>
              </a:spcAft>
              <a:buBlip>
                <a:blip r:embed="rId3"/>
              </a:buBlip>
              <a:defRPr/>
            </a:pPr>
            <a:r>
              <a:rPr lang="sk-SK" sz="2000" dirty="0" smtClean="0">
                <a:latin typeface="Bahnschrift SemiBold SemiConden" panose="020B0502040204020203" pitchFamily="34" charset="0"/>
                <a:ea typeface="MS PGothic"/>
              </a:rPr>
              <a:t>V príprave (po zverejnení nových nariadení)</a:t>
            </a:r>
          </a:p>
          <a:p>
            <a:pPr marL="628650" lvl="1" indent="-285750">
              <a:buFont typeface="Arial" panose="020B0604020202020204" pitchFamily="34" charset="0"/>
              <a:buChar char="•"/>
              <a:defRPr/>
            </a:pPr>
            <a:r>
              <a:rPr lang="sk-SK" dirty="0">
                <a:latin typeface="Bahnschrift SemiBold SemiConden" panose="020B0502040204020203" pitchFamily="34" charset="0"/>
                <a:ea typeface="MS PGothic"/>
              </a:rPr>
              <a:t>V</a:t>
            </a:r>
            <a:r>
              <a:rPr lang="sk-SK" dirty="0" smtClean="0">
                <a:latin typeface="Bahnschrift SemiBold SemiConden" panose="020B0502040204020203" pitchFamily="34" charset="0"/>
                <a:ea typeface="MS PGothic"/>
              </a:rPr>
              <a:t>ykurovacie zariadenia</a:t>
            </a:r>
          </a:p>
          <a:p>
            <a:pPr marL="628650" lvl="1" indent="-285750">
              <a:buFont typeface="Arial" panose="020B0604020202020204" pitchFamily="34" charset="0"/>
              <a:buChar char="•"/>
              <a:defRPr/>
            </a:pPr>
            <a:r>
              <a:rPr lang="sk-SK" dirty="0">
                <a:latin typeface="Bahnschrift SemiBold SemiConden" panose="020B0502040204020203" pitchFamily="34" charset="0"/>
                <a:ea typeface="MS PGothic"/>
              </a:rPr>
              <a:t>O</a:t>
            </a:r>
            <a:r>
              <a:rPr lang="sk-SK" dirty="0" smtClean="0">
                <a:latin typeface="Bahnschrift SemiBold SemiConden" panose="020B0502040204020203" pitchFamily="34" charset="0"/>
                <a:ea typeface="MS PGothic"/>
              </a:rPr>
              <a:t>hrievače vody</a:t>
            </a:r>
          </a:p>
          <a:p>
            <a:pPr marL="628650" lvl="1" indent="-285750">
              <a:buFont typeface="Arial" panose="020B0604020202020204" pitchFamily="34" charset="0"/>
              <a:buChar char="•"/>
              <a:defRPr/>
            </a:pPr>
            <a:r>
              <a:rPr lang="sk-SK" dirty="0" smtClean="0">
                <a:latin typeface="Bahnschrift SemiBold SemiConden" panose="020B0502040204020203" pitchFamily="34" charset="0"/>
                <a:ea typeface="MS PGothic"/>
              </a:rPr>
              <a:t>Klimatizačné jednotky</a:t>
            </a:r>
          </a:p>
          <a:p>
            <a:pPr marL="628650" lvl="1" indent="-285750">
              <a:buFont typeface="Arial" panose="020B0604020202020204" pitchFamily="34" charset="0"/>
              <a:buChar char="•"/>
              <a:defRPr/>
            </a:pPr>
            <a:r>
              <a:rPr lang="sk-SK" dirty="0" err="1" smtClean="0">
                <a:latin typeface="Bahnschrift SemiBold SemiConden" panose="020B0502040204020203" pitchFamily="34" charset="0"/>
                <a:ea typeface="MS PGothic"/>
              </a:rPr>
              <a:t>Fotovoltické</a:t>
            </a:r>
            <a:r>
              <a:rPr lang="sk-SK" dirty="0" smtClean="0">
                <a:latin typeface="Bahnschrift SemiBold SemiConden" panose="020B0502040204020203" pitchFamily="34" charset="0"/>
                <a:ea typeface="MS PGothic"/>
              </a:rPr>
              <a:t> systémy a solárne panely.</a:t>
            </a:r>
          </a:p>
          <a:p>
            <a:pPr marL="0" indent="0">
              <a:buFont typeface="Wingdings" charset="2"/>
              <a:buNone/>
              <a:defRPr/>
            </a:pPr>
            <a:endParaRPr lang="en-US" sz="1800" dirty="0"/>
          </a:p>
        </p:txBody>
      </p:sp>
      <p:sp>
        <p:nvSpPr>
          <p:cNvPr id="15363" name="Nadpis 2">
            <a:extLst>
              <a:ext uri="{FF2B5EF4-FFF2-40B4-BE49-F238E27FC236}">
                <a16:creationId xmlns:a16="http://schemas.microsoft.com/office/drawing/2014/main" id="{F718784F-6055-05EF-BE8E-DE4AB9CE696E}"/>
              </a:ext>
            </a:extLst>
          </p:cNvPr>
          <p:cNvSpPr>
            <a:spLocks noGrp="1" noChangeArrowheads="1"/>
          </p:cNvSpPr>
          <p:nvPr>
            <p:ph type="title"/>
          </p:nvPr>
        </p:nvSpPr>
        <p:spPr>
          <a:xfrm>
            <a:off x="2417763" y="496888"/>
            <a:ext cx="6269037" cy="387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smtClean="0">
                <a:latin typeface="Bahnschrift SemiBold SemiConden" panose="020B0502040204020203" pitchFamily="34" charset="0"/>
                <a:cs typeface="Calibri" panose="020F0502020204030204" pitchFamily="34" charset="0"/>
              </a:rPr>
              <a:t>Projekt COMPLIANCE </a:t>
            </a:r>
            <a:r>
              <a:rPr lang="cs-CZ" altLang="cs-CZ" dirty="0">
                <a:latin typeface="Bahnschrift SemiBold SemiConden" panose="020B0502040204020203" pitchFamily="34" charset="0"/>
                <a:cs typeface="Calibri" panose="020F0502020204030204" pitchFamily="34" charset="0"/>
              </a:rPr>
              <a:t>SERVICES </a:t>
            </a:r>
          </a:p>
        </p:txBody>
      </p:sp>
      <p:pic>
        <p:nvPicPr>
          <p:cNvPr id="15364" name="Obrázek 3">
            <a:extLst>
              <a:ext uri="{FF2B5EF4-FFF2-40B4-BE49-F238E27FC236}">
                <a16:creationId xmlns:a16="http://schemas.microsoft.com/office/drawing/2014/main" id="{65F09606-CB77-B443-EE97-D39E66CD10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619625"/>
            <a:ext cx="48307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Obrázek 6">
            <a:extLst>
              <a:ext uri="{FF2B5EF4-FFF2-40B4-BE49-F238E27FC236}">
                <a16:creationId xmlns:a16="http://schemas.microsoft.com/office/drawing/2014/main" id="{A861EB46-2B2F-F1FB-E0D6-B06BE6BF8A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638" y="4610100"/>
            <a:ext cx="27559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ázok 5"/>
          <p:cNvPicPr>
            <a:picLocks noChangeAspect="1"/>
          </p:cNvPicPr>
          <p:nvPr/>
        </p:nvPicPr>
        <p:blipFill>
          <a:blip r:embed="rId6"/>
          <a:stretch>
            <a:fillRect/>
          </a:stretch>
        </p:blipFill>
        <p:spPr>
          <a:xfrm>
            <a:off x="7068086" y="6189764"/>
            <a:ext cx="1618714" cy="425255"/>
          </a:xfrm>
          <a:prstGeom prst="rect">
            <a:avLst/>
          </a:prstGeom>
        </p:spPr>
      </p:pic>
    </p:spTree>
    <p:extLst>
      <p:ext uri="{BB962C8B-B14F-4D97-AF65-F5344CB8AC3E}">
        <p14:creationId xmlns:p14="http://schemas.microsoft.com/office/powerpoint/2010/main" val="3031931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Nadpis 2">
            <a:extLst>
              <a:ext uri="{FF2B5EF4-FFF2-40B4-BE49-F238E27FC236}">
                <a16:creationId xmlns:a16="http://schemas.microsoft.com/office/drawing/2014/main" id="{F718784F-6055-05EF-BE8E-DE4AB9CE696E}"/>
              </a:ext>
            </a:extLst>
          </p:cNvPr>
          <p:cNvSpPr>
            <a:spLocks noGrp="1" noChangeArrowheads="1"/>
          </p:cNvSpPr>
          <p:nvPr>
            <p:ph type="title"/>
          </p:nvPr>
        </p:nvSpPr>
        <p:spPr>
          <a:xfrm>
            <a:off x="2417763" y="496888"/>
            <a:ext cx="6269037" cy="387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smtClean="0">
                <a:latin typeface="Bahnschrift SemiBold SemiConden" panose="020B0502040204020203" pitchFamily="34" charset="0"/>
                <a:cs typeface="Calibri" panose="020F0502020204030204" pitchFamily="34" charset="0"/>
              </a:rPr>
              <a:t>Projekt COMPLIANCE SERVICES</a:t>
            </a:r>
            <a:endParaRPr lang="cs-CZ" altLang="cs-CZ" dirty="0">
              <a:latin typeface="Bahnschrift SemiBold SemiConden" panose="020B0502040204020203" pitchFamily="34" charset="0"/>
              <a:cs typeface="Calibri" panose="020F0502020204030204" pitchFamily="34" charset="0"/>
            </a:endParaRPr>
          </a:p>
        </p:txBody>
      </p:sp>
      <p:pic>
        <p:nvPicPr>
          <p:cNvPr id="6" name="Obrázok 5"/>
          <p:cNvPicPr>
            <a:picLocks noChangeAspect="1"/>
          </p:cNvPicPr>
          <p:nvPr/>
        </p:nvPicPr>
        <p:blipFill>
          <a:blip r:embed="rId3"/>
          <a:stretch>
            <a:fillRect/>
          </a:stretch>
        </p:blipFill>
        <p:spPr>
          <a:xfrm>
            <a:off x="7068086" y="6189764"/>
            <a:ext cx="1618714" cy="425255"/>
          </a:xfrm>
          <a:prstGeom prst="rect">
            <a:avLst/>
          </a:prstGeom>
        </p:spPr>
      </p:pic>
      <p:pic>
        <p:nvPicPr>
          <p:cNvPr id="4" name="Zástupný objekt pre obsah 3"/>
          <p:cNvPicPr>
            <a:picLocks noGrp="1" noChangeAspect="1"/>
          </p:cNvPicPr>
          <p:nvPr>
            <p:ph idx="1"/>
          </p:nvPr>
        </p:nvPicPr>
        <p:blipFill>
          <a:blip r:embed="rId4"/>
          <a:stretch>
            <a:fillRect/>
          </a:stretch>
        </p:blipFill>
        <p:spPr>
          <a:xfrm>
            <a:off x="420604" y="1454995"/>
            <a:ext cx="6419399" cy="4164012"/>
          </a:xfrm>
          <a:prstGeom prst="rect">
            <a:avLst/>
          </a:prstGeom>
        </p:spPr>
      </p:pic>
    </p:spTree>
    <p:extLst>
      <p:ext uri="{BB962C8B-B14F-4D97-AF65-F5344CB8AC3E}">
        <p14:creationId xmlns:p14="http://schemas.microsoft.com/office/powerpoint/2010/main" val="3946942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CE3B75C8-A836-BECD-1AF3-9A626EB7A5F0}"/>
              </a:ext>
            </a:extLst>
          </p:cNvPr>
          <p:cNvSpPr>
            <a:spLocks noGrp="1"/>
          </p:cNvSpPr>
          <p:nvPr>
            <p:ph idx="1"/>
          </p:nvPr>
        </p:nvSpPr>
        <p:spPr>
          <a:xfrm>
            <a:off x="457200" y="1014413"/>
            <a:ext cx="8229600" cy="3271837"/>
          </a:xfrm>
        </p:spPr>
        <p:txBody>
          <a:bodyPr/>
          <a:lstStyle/>
          <a:p>
            <a:pPr marL="0" indent="0">
              <a:buFont typeface="Wingdings" charset="2"/>
              <a:buNone/>
              <a:defRPr/>
            </a:pPr>
            <a:endParaRPr lang="sk-SK" sz="1800" dirty="0" smtClean="0">
              <a:latin typeface="Bahnschrift SemiBold SemiConden"/>
              <a:ea typeface="MS PGothic"/>
            </a:endParaRPr>
          </a:p>
          <a:p>
            <a:pPr marL="0" indent="0">
              <a:buFont typeface="Wingdings" charset="2"/>
              <a:buNone/>
              <a:defRPr/>
            </a:pPr>
            <a:r>
              <a:rPr lang="sk-SK" sz="1800" dirty="0" smtClean="0">
                <a:latin typeface="Bahnschrift SemiBold SemiConden" panose="020B0502040204020203" pitchFamily="34" charset="0"/>
                <a:ea typeface="MS PGothic"/>
              </a:rPr>
              <a:t>Čo nájdete na webovej stránke projektu:</a:t>
            </a:r>
          </a:p>
          <a:p>
            <a:pPr marL="0" indent="0">
              <a:buFont typeface="Wingdings" charset="2"/>
              <a:buNone/>
              <a:defRPr/>
            </a:pPr>
            <a:endParaRPr lang="sk-SK" sz="1800" dirty="0" smtClean="0">
              <a:latin typeface="Bahnschrift SemiBold SemiConden" panose="020B0502040204020203" pitchFamily="34" charset="0"/>
              <a:ea typeface="MS PGothic"/>
            </a:endParaRPr>
          </a:p>
          <a:p>
            <a:pPr marL="285750" indent="-285750">
              <a:buFont typeface="Arial" panose="020B0604020202020204" pitchFamily="34" charset="0"/>
              <a:buChar char="•"/>
              <a:defRPr/>
            </a:pPr>
            <a:r>
              <a:rPr lang="sk-SK" sz="1800" dirty="0" smtClean="0">
                <a:latin typeface="Bahnschrift SemiBold SemiConden" panose="020B0502040204020203" pitchFamily="34" charset="0"/>
                <a:ea typeface="MS PGothic"/>
              </a:rPr>
              <a:t>Vysvetlenia pojmov, napríklad </a:t>
            </a:r>
            <a:r>
              <a:rPr lang="sk-SK" sz="1800" dirty="0" smtClean="0">
                <a:latin typeface="Bahnschrift SemiBold SemiConden" panose="020B0502040204020203" pitchFamily="34" charset="0"/>
                <a:ea typeface="MS PGothic"/>
                <a:hlinkClick r:id="rId3"/>
              </a:rPr>
              <a:t>Dovoz výrobkov</a:t>
            </a:r>
            <a:r>
              <a:rPr lang="sk-SK" sz="1800" dirty="0" smtClean="0">
                <a:latin typeface="Bahnschrift SemiBold SemiConden" panose="020B0502040204020203" pitchFamily="34" charset="0"/>
                <a:ea typeface="MS PGothic"/>
              </a:rPr>
              <a:t> a </a:t>
            </a:r>
            <a:r>
              <a:rPr lang="sk-SK" sz="1800" dirty="0" smtClean="0">
                <a:latin typeface="Bahnschrift SemiBold SemiConden" panose="020B0502040204020203" pitchFamily="34" charset="0"/>
                <a:ea typeface="MS PGothic"/>
                <a:hlinkClick r:id="rId4"/>
              </a:rPr>
              <a:t>Prvé uvedenie na trh </a:t>
            </a:r>
            <a:endParaRPr lang="sk-SK" sz="1800" dirty="0" smtClean="0">
              <a:latin typeface="Bahnschrift SemiBold SemiConden" panose="020B0502040204020203" pitchFamily="34" charset="0"/>
              <a:ea typeface="MS PGothic"/>
            </a:endParaRPr>
          </a:p>
          <a:p>
            <a:pPr marL="285750" indent="-285750">
              <a:buFont typeface="Arial" panose="020B0604020202020204" pitchFamily="34" charset="0"/>
              <a:buChar char="•"/>
              <a:defRPr/>
            </a:pPr>
            <a:r>
              <a:rPr lang="sk-SK" sz="1800" dirty="0" smtClean="0">
                <a:latin typeface="Bahnschrift SemiBold SemiConden" panose="020B0502040204020203" pitchFamily="34" charset="0"/>
                <a:ea typeface="MS PGothic"/>
              </a:rPr>
              <a:t>Príručky a odporúčania (všeobecné/špecifické pre výrobky)</a:t>
            </a:r>
          </a:p>
          <a:p>
            <a:pPr marL="285750" indent="-285750">
              <a:buFont typeface="Arial" panose="020B0604020202020204" pitchFamily="34" charset="0"/>
              <a:buChar char="•"/>
              <a:defRPr/>
            </a:pPr>
            <a:r>
              <a:rPr lang="sk-SK" sz="1800" dirty="0" smtClean="0">
                <a:latin typeface="Bahnschrift SemiBold SemiConden" panose="020B0502040204020203" pitchFamily="34" charset="0"/>
                <a:ea typeface="MS PGothic"/>
              </a:rPr>
              <a:t>Často kladené otázky</a:t>
            </a:r>
          </a:p>
          <a:p>
            <a:pPr marL="285750" indent="-285750">
              <a:buFont typeface="Arial" panose="020B0604020202020204" pitchFamily="34" charset="0"/>
              <a:buChar char="•"/>
              <a:defRPr/>
            </a:pPr>
            <a:r>
              <a:rPr lang="sk-SK" sz="1800" dirty="0" err="1" smtClean="0">
                <a:latin typeface="Bahnschrift SemiBold SemiConden" panose="020B0502040204020203" pitchFamily="34" charset="0"/>
                <a:ea typeface="MS PGothic"/>
              </a:rPr>
              <a:t>Webináre</a:t>
            </a:r>
            <a:endParaRPr lang="sk-SK" sz="1800" dirty="0" smtClean="0">
              <a:latin typeface="Bahnschrift SemiBold SemiConden" panose="020B0502040204020203" pitchFamily="34" charset="0"/>
              <a:ea typeface="MS PGothic"/>
            </a:endParaRPr>
          </a:p>
          <a:p>
            <a:pPr marL="285750" indent="-285750">
              <a:buFont typeface="Arial" panose="020B0604020202020204" pitchFamily="34" charset="0"/>
              <a:buChar char="•"/>
              <a:defRPr/>
            </a:pPr>
            <a:r>
              <a:rPr lang="sk-SK" sz="1800" dirty="0" smtClean="0">
                <a:latin typeface="Bahnschrift SemiBold SemiConden" panose="020B0502040204020203" pitchFamily="34" charset="0"/>
                <a:ea typeface="MS PGothic"/>
              </a:rPr>
              <a:t>Služby helpdesku (systém zadávania požiadaviek je v príprave)</a:t>
            </a:r>
          </a:p>
          <a:p>
            <a:pPr marL="285750" indent="-285750">
              <a:buFont typeface="Arial" panose="020B0604020202020204" pitchFamily="34" charset="0"/>
              <a:buChar char="•"/>
              <a:defRPr/>
            </a:pPr>
            <a:r>
              <a:rPr lang="sk-SK" sz="1800" dirty="0" smtClean="0">
                <a:latin typeface="Bahnschrift SemiBold SemiConden" panose="020B0502040204020203" pitchFamily="34" charset="0"/>
                <a:ea typeface="MS PGothic"/>
              </a:rPr>
              <a:t>E-learning (sušičky, </a:t>
            </a:r>
            <a:r>
              <a:rPr lang="sk-SK" sz="1800" dirty="0" err="1" smtClean="0">
                <a:latin typeface="Bahnschrift SemiBold SemiConden" panose="020B0502040204020203" pitchFamily="34" charset="0"/>
                <a:ea typeface="MS PGothic"/>
              </a:rPr>
              <a:t>smartfóny</a:t>
            </a:r>
            <a:r>
              <a:rPr lang="sk-SK" sz="1800" dirty="0" smtClean="0">
                <a:latin typeface="Bahnschrift SemiBold SemiConden" panose="020B0502040204020203" pitchFamily="34" charset="0"/>
                <a:ea typeface="MS PGothic"/>
              </a:rPr>
              <a:t>, tablety a ďalšie)</a:t>
            </a:r>
            <a:r>
              <a:rPr lang="en-US" sz="1800" dirty="0">
                <a:latin typeface="Bahnschrift SemiBold SemiConden"/>
                <a:ea typeface="MS PGothic"/>
              </a:rPr>
              <a:t/>
            </a:r>
            <a:br>
              <a:rPr lang="en-US" sz="1800" dirty="0">
                <a:latin typeface="Bahnschrift SemiBold SemiConden"/>
                <a:ea typeface="MS PGothic"/>
              </a:rPr>
            </a:br>
            <a:endParaRPr lang="en-US" sz="1800" dirty="0">
              <a:ea typeface="MS PGothic"/>
            </a:endParaRPr>
          </a:p>
          <a:p>
            <a:pPr marL="0" indent="0">
              <a:buFont typeface="Wingdings" charset="2"/>
              <a:buNone/>
              <a:defRPr/>
            </a:pPr>
            <a:endParaRPr lang="en-US" sz="1800" dirty="0"/>
          </a:p>
        </p:txBody>
      </p:sp>
      <p:sp>
        <p:nvSpPr>
          <p:cNvPr id="57347" name="Nadpis 2">
            <a:extLst>
              <a:ext uri="{FF2B5EF4-FFF2-40B4-BE49-F238E27FC236}">
                <a16:creationId xmlns:a16="http://schemas.microsoft.com/office/drawing/2014/main" id="{05B2D78C-F4F7-8829-2329-7BD47465FCD5}"/>
              </a:ext>
            </a:extLst>
          </p:cNvPr>
          <p:cNvSpPr>
            <a:spLocks noGrp="1" noChangeArrowheads="1"/>
          </p:cNvSpPr>
          <p:nvPr>
            <p:ph type="title"/>
          </p:nvPr>
        </p:nvSpPr>
        <p:spPr>
          <a:xfrm>
            <a:off x="2417763" y="468313"/>
            <a:ext cx="6269037" cy="3877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cs-CZ" dirty="0">
                <a:latin typeface="Bahnschrift SemiBold SemiConden" panose="020B0502040204020203" pitchFamily="34" charset="0"/>
                <a:ea typeface="MS PGothic"/>
                <a:hlinkClick r:id="rId5"/>
              </a:rPr>
              <a:t>www.product-compliance-services.eu</a:t>
            </a:r>
            <a:endParaRPr lang="cs-CZ" altLang="cs-CZ" dirty="0">
              <a:latin typeface="Bahnschrift SemiBold SemiConden" panose="020B0502040204020203" pitchFamily="34" charset="0"/>
              <a:ea typeface="MS PGothic"/>
              <a:hlinkClick r:id="rId5"/>
            </a:endParaRPr>
          </a:p>
        </p:txBody>
      </p:sp>
      <p:pic>
        <p:nvPicPr>
          <p:cNvPr id="57348" name="Obrázek 3">
            <a:extLst>
              <a:ext uri="{FF2B5EF4-FFF2-40B4-BE49-F238E27FC236}">
                <a16:creationId xmlns:a16="http://schemas.microsoft.com/office/drawing/2014/main" id="{74EE2C63-50AE-E30E-0CAD-2901814B74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475" y="4148138"/>
            <a:ext cx="7131050"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ázok 4"/>
          <p:cNvPicPr>
            <a:picLocks noChangeAspect="1"/>
          </p:cNvPicPr>
          <p:nvPr/>
        </p:nvPicPr>
        <p:blipFill>
          <a:blip r:embed="rId7"/>
          <a:stretch>
            <a:fillRect/>
          </a:stretch>
        </p:blipFill>
        <p:spPr>
          <a:xfrm>
            <a:off x="7068086" y="6189764"/>
            <a:ext cx="1618714" cy="425255"/>
          </a:xfrm>
          <a:prstGeom prst="rect">
            <a:avLst/>
          </a:prstGeom>
        </p:spPr>
      </p:pic>
    </p:spTree>
    <p:extLst>
      <p:ext uri="{BB962C8B-B14F-4D97-AF65-F5344CB8AC3E}">
        <p14:creationId xmlns:p14="http://schemas.microsoft.com/office/powerpoint/2010/main" val="94601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dsholder til indhold 1">
            <a:extLst>
              <a:ext uri="{FF2B5EF4-FFF2-40B4-BE49-F238E27FC236}">
                <a16:creationId xmlns:a16="http://schemas.microsoft.com/office/drawing/2014/main" id="{C9835796-D783-BCA2-88F1-50673A4B7270}"/>
              </a:ext>
            </a:extLst>
          </p:cNvPr>
          <p:cNvSpPr>
            <a:spLocks noGrp="1"/>
          </p:cNvSpPr>
          <p:nvPr>
            <p:ph idx="1"/>
          </p:nvPr>
        </p:nvSpPr>
        <p:spPr>
          <a:xfrm>
            <a:off x="457200" y="1509713"/>
            <a:ext cx="4678363" cy="2047875"/>
          </a:xfrm>
        </p:spPr>
        <p:txBody>
          <a:bodyPr/>
          <a:lstStyle/>
          <a:p>
            <a:pPr marL="0" indent="0">
              <a:spcBef>
                <a:spcPct val="0"/>
              </a:spcBef>
              <a:buNone/>
              <a:defRPr/>
            </a:pPr>
            <a:r>
              <a:rPr lang="sk-SK" altLang="cs-CZ" dirty="0" smtClean="0">
                <a:latin typeface="Bahnschrift SemiBold SemiConden" panose="020B0502040204020203" pitchFamily="34" charset="0"/>
                <a:ea typeface="MS PGothic"/>
              </a:rPr>
              <a:t>Prihláste sa na odber noviniek projektu </a:t>
            </a:r>
            <a:r>
              <a:rPr lang="sk-SK" altLang="cs-CZ" dirty="0" smtClean="0">
                <a:latin typeface="Bahnschrift SemiBold SemiConden" panose="020B0502040204020203" pitchFamily="34" charset="0"/>
                <a:ea typeface="MS PGothic"/>
              </a:rPr>
              <a:t/>
            </a:r>
            <a:br>
              <a:rPr lang="sk-SK" altLang="cs-CZ" dirty="0" smtClean="0">
                <a:latin typeface="Bahnschrift SemiBold SemiConden" panose="020B0502040204020203" pitchFamily="34" charset="0"/>
                <a:ea typeface="MS PGothic"/>
              </a:rPr>
            </a:br>
            <a:r>
              <a:rPr lang="sk-SK" altLang="cs-CZ" dirty="0" smtClean="0">
                <a:latin typeface="Bahnschrift SemiBold SemiConden" panose="020B0502040204020203" pitchFamily="34" charset="0"/>
                <a:ea typeface="MS PGothic"/>
              </a:rPr>
              <a:t>a </a:t>
            </a:r>
            <a:r>
              <a:rPr lang="sk-SK" altLang="cs-CZ" dirty="0" smtClean="0">
                <a:latin typeface="Bahnschrift SemiBold SemiConden" panose="020B0502040204020203" pitchFamily="34" charset="0"/>
                <a:ea typeface="MS PGothic"/>
              </a:rPr>
              <a:t>získajte materiály a pokyny k budúcim projektom, pozvánky na </a:t>
            </a:r>
            <a:r>
              <a:rPr lang="sk-SK" altLang="cs-CZ" dirty="0" err="1" smtClean="0">
                <a:latin typeface="Bahnschrift SemiBold SemiConden" panose="020B0502040204020203" pitchFamily="34" charset="0"/>
                <a:ea typeface="MS PGothic"/>
              </a:rPr>
              <a:t>webináre</a:t>
            </a:r>
            <a:r>
              <a:rPr lang="sk-SK" altLang="cs-CZ" dirty="0" smtClean="0">
                <a:latin typeface="Bahnschrift SemiBold SemiConden" panose="020B0502040204020203" pitchFamily="34" charset="0"/>
                <a:ea typeface="MS PGothic"/>
              </a:rPr>
              <a:t> </a:t>
            </a:r>
            <a:r>
              <a:rPr lang="sk-SK" altLang="cs-CZ" dirty="0" smtClean="0">
                <a:latin typeface="Bahnschrift SemiBold SemiConden" panose="020B0502040204020203" pitchFamily="34" charset="0"/>
                <a:ea typeface="MS PGothic"/>
              </a:rPr>
              <a:t/>
            </a:r>
            <a:br>
              <a:rPr lang="sk-SK" altLang="cs-CZ" dirty="0" smtClean="0">
                <a:latin typeface="Bahnschrift SemiBold SemiConden" panose="020B0502040204020203" pitchFamily="34" charset="0"/>
                <a:ea typeface="MS PGothic"/>
              </a:rPr>
            </a:br>
            <a:r>
              <a:rPr lang="sk-SK" altLang="cs-CZ" dirty="0" smtClean="0">
                <a:latin typeface="Bahnschrift SemiBold SemiConden" panose="020B0502040204020203" pitchFamily="34" charset="0"/>
                <a:ea typeface="MS PGothic"/>
              </a:rPr>
              <a:t>a </a:t>
            </a:r>
            <a:r>
              <a:rPr lang="sk-SK" altLang="cs-CZ" dirty="0" smtClean="0">
                <a:latin typeface="Bahnschrift SemiBold SemiConden" panose="020B0502040204020203" pitchFamily="34" charset="0"/>
                <a:ea typeface="MS PGothic"/>
              </a:rPr>
              <a:t>aktualizácie nových právnych predpisov v oblasti energetického označovania </a:t>
            </a:r>
            <a:r>
              <a:rPr lang="sk-SK" altLang="cs-CZ" dirty="0" smtClean="0">
                <a:latin typeface="Bahnschrift SemiBold SemiConden" panose="020B0502040204020203" pitchFamily="34" charset="0"/>
                <a:ea typeface="MS PGothic"/>
              </a:rPr>
              <a:t/>
            </a:r>
            <a:br>
              <a:rPr lang="sk-SK" altLang="cs-CZ" dirty="0" smtClean="0">
                <a:latin typeface="Bahnschrift SemiBold SemiConden" panose="020B0502040204020203" pitchFamily="34" charset="0"/>
                <a:ea typeface="MS PGothic"/>
              </a:rPr>
            </a:br>
            <a:r>
              <a:rPr lang="sk-SK" altLang="cs-CZ" dirty="0" smtClean="0">
                <a:latin typeface="Bahnschrift SemiBold SemiConden" panose="020B0502040204020203" pitchFamily="34" charset="0"/>
                <a:ea typeface="MS PGothic"/>
              </a:rPr>
              <a:t>a </a:t>
            </a:r>
            <a:r>
              <a:rPr lang="sk-SK" altLang="cs-CZ" dirty="0" err="1" smtClean="0">
                <a:latin typeface="Bahnschrift SemiBold SemiConden" panose="020B0502040204020203" pitchFamily="34" charset="0"/>
                <a:ea typeface="MS PGothic"/>
              </a:rPr>
              <a:t>ekodizajnu</a:t>
            </a:r>
            <a:r>
              <a:rPr lang="sk-SK" altLang="cs-CZ" dirty="0" smtClean="0">
                <a:latin typeface="Bahnschrift SemiBold SemiConden" panose="020B0502040204020203" pitchFamily="34" charset="0"/>
                <a:ea typeface="MS PGothic"/>
              </a:rPr>
              <a:t>:</a:t>
            </a:r>
          </a:p>
          <a:p>
            <a:pPr marL="0" indent="0">
              <a:spcBef>
                <a:spcPct val="0"/>
              </a:spcBef>
              <a:buFont typeface="Wingdings" charset="2"/>
              <a:buNone/>
              <a:defRPr/>
            </a:pPr>
            <a:endParaRPr lang="cs-CZ" altLang="cs-CZ" dirty="0">
              <a:latin typeface="Calibri" panose="020F0502020204030204" pitchFamily="34" charset="0"/>
              <a:cs typeface="Calibri" panose="020F0502020204030204" pitchFamily="34" charset="0"/>
            </a:endParaRPr>
          </a:p>
          <a:p>
            <a:pPr marL="0" indent="0">
              <a:spcBef>
                <a:spcPct val="0"/>
              </a:spcBef>
              <a:buFont typeface="Wingdings" charset="2"/>
              <a:buNone/>
              <a:defRPr/>
            </a:pPr>
            <a:endParaRPr lang="cs-CZ" altLang="cs-CZ" dirty="0">
              <a:latin typeface="Calibri" panose="020F0502020204030204" pitchFamily="34" charset="0"/>
              <a:cs typeface="Calibri" panose="020F0502020204030204" pitchFamily="34" charset="0"/>
            </a:endParaRPr>
          </a:p>
          <a:p>
            <a:pPr marL="0" indent="0">
              <a:spcBef>
                <a:spcPct val="0"/>
              </a:spcBef>
              <a:buFont typeface="Wingdings" charset="2"/>
              <a:buNone/>
              <a:defRPr/>
            </a:pPr>
            <a:endParaRPr lang="cs-CZ" altLang="cs-CZ" dirty="0">
              <a:latin typeface="Calibri" panose="020F0502020204030204" pitchFamily="34" charset="0"/>
              <a:cs typeface="Calibri" panose="020F0502020204030204" pitchFamily="34" charset="0"/>
            </a:endParaRPr>
          </a:p>
          <a:p>
            <a:pPr marL="0" indent="0">
              <a:spcBef>
                <a:spcPct val="0"/>
              </a:spcBef>
              <a:buFont typeface="Wingdings" charset="2"/>
              <a:buNone/>
              <a:defRPr/>
            </a:pPr>
            <a:endParaRPr lang="en-GB" altLang="cs-CZ" dirty="0">
              <a:latin typeface="Calibri" panose="020F0502020204030204" pitchFamily="34" charset="0"/>
              <a:cs typeface="Calibri" panose="020F0502020204030204" pitchFamily="34" charset="0"/>
            </a:endParaRPr>
          </a:p>
        </p:txBody>
      </p:sp>
      <p:sp>
        <p:nvSpPr>
          <p:cNvPr id="59395" name="Titel 2">
            <a:extLst>
              <a:ext uri="{FF2B5EF4-FFF2-40B4-BE49-F238E27FC236}">
                <a16:creationId xmlns:a16="http://schemas.microsoft.com/office/drawing/2014/main" id="{3B70CDA6-055A-6ADF-DE8B-F0630F2A6F9C}"/>
              </a:ext>
            </a:extLst>
          </p:cNvPr>
          <p:cNvSpPr>
            <a:spLocks noGrp="1" noChangeArrowheads="1"/>
          </p:cNvSpPr>
          <p:nvPr>
            <p:ph type="title"/>
          </p:nvPr>
        </p:nvSpPr>
        <p:spPr>
          <a:xfrm>
            <a:off x="2417763" y="468313"/>
            <a:ext cx="6269037" cy="387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err="1" smtClean="0">
                <a:latin typeface="Bahnschrift SemiBold SemiConden" panose="020B0502040204020203" pitchFamily="34" charset="0"/>
                <a:ea typeface="MS PGothic"/>
              </a:rPr>
              <a:t>Newsletter</a:t>
            </a:r>
            <a:r>
              <a:rPr lang="cs-CZ" altLang="cs-CZ" dirty="0" smtClean="0">
                <a:latin typeface="Bahnschrift SemiBold SemiConden" panose="020B0502040204020203" pitchFamily="34" charset="0"/>
                <a:ea typeface="MS PGothic"/>
              </a:rPr>
              <a:t> </a:t>
            </a:r>
            <a:r>
              <a:rPr lang="cs-CZ" altLang="cs-CZ" dirty="0" err="1" smtClean="0">
                <a:latin typeface="Bahnschrift SemiBold SemiConden" panose="020B0502040204020203" pitchFamily="34" charset="0"/>
                <a:ea typeface="MS PGothic"/>
              </a:rPr>
              <a:t>ComplianceServices</a:t>
            </a:r>
            <a:r>
              <a:rPr lang="cs-CZ" altLang="cs-CZ" dirty="0" smtClean="0">
                <a:latin typeface="Bahnschrift SemiBold SemiConden" panose="020B0502040204020203" pitchFamily="34" charset="0"/>
                <a:ea typeface="MS PGothic"/>
              </a:rPr>
              <a:t> </a:t>
            </a:r>
            <a:endParaRPr lang="en-GB" altLang="cs-CZ" dirty="0">
              <a:latin typeface="Bahnschrift SemiBold SemiConden" panose="020B0502040204020203" pitchFamily="34" charset="0"/>
              <a:ea typeface="MS PGothic"/>
            </a:endParaRPr>
          </a:p>
        </p:txBody>
      </p:sp>
      <p:pic>
        <p:nvPicPr>
          <p:cNvPr id="59396" name="Picture 5" descr="graphical user interface, text, application, email">
            <a:extLst>
              <a:ext uri="{FF2B5EF4-FFF2-40B4-BE49-F238E27FC236}">
                <a16:creationId xmlns:a16="http://schemas.microsoft.com/office/drawing/2014/main" id="{AE0DA6B1-7D59-3570-9F4A-3B5A83196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2044" y="1743075"/>
            <a:ext cx="3103562" cy="2047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ovéPole 6">
            <a:extLst>
              <a:ext uri="{FF2B5EF4-FFF2-40B4-BE49-F238E27FC236}">
                <a16:creationId xmlns:a16="http://schemas.microsoft.com/office/drawing/2014/main" id="{7FB2B486-E6C1-7BB7-568D-A2ABA8B668A5}"/>
              </a:ext>
            </a:extLst>
          </p:cNvPr>
          <p:cNvSpPr txBox="1"/>
          <p:nvPr/>
        </p:nvSpPr>
        <p:spPr>
          <a:xfrm>
            <a:off x="323850" y="4024313"/>
            <a:ext cx="8537575" cy="1323439"/>
          </a:xfrm>
          <a:prstGeom prst="rect">
            <a:avLst/>
          </a:prstGeom>
          <a:noFill/>
        </p:spPr>
        <p:txBody>
          <a:bodyPr>
            <a:spAutoFit/>
          </a:bodyPr>
          <a:lstStyle/>
          <a:p>
            <a:pPr>
              <a:defRPr/>
            </a:pPr>
            <a:r>
              <a:rPr lang="cs-CZ" sz="2000" b="1" dirty="0" err="1">
                <a:solidFill>
                  <a:schemeClr val="bg2">
                    <a:lumMod val="10000"/>
                  </a:schemeClr>
                </a:solidFill>
                <a:latin typeface="Bahnschrift SemiBold SemiConden" panose="020B0502040204020203" pitchFamily="34" charset="0"/>
                <a:cs typeface="Calibri" panose="020F0502020204030204" pitchFamily="34" charset="0"/>
              </a:rPr>
              <a:t>Newsletter</a:t>
            </a:r>
            <a:r>
              <a:rPr lang="cs-CZ" sz="2000" dirty="0">
                <a:solidFill>
                  <a:schemeClr val="bg2">
                    <a:lumMod val="10000"/>
                  </a:schemeClr>
                </a:solidFill>
                <a:latin typeface="Bahnschrift SemiBold SemiConden" panose="020B0502040204020203" pitchFamily="34" charset="0"/>
                <a:cs typeface="Calibri" panose="020F0502020204030204" pitchFamily="34" charset="0"/>
              </a:rPr>
              <a:t> </a:t>
            </a:r>
          </a:p>
          <a:p>
            <a:pPr>
              <a:defRPr/>
            </a:pPr>
            <a:endParaRPr lang="cs-CZ" sz="2000" dirty="0">
              <a:solidFill>
                <a:schemeClr val="bg2">
                  <a:lumMod val="10000"/>
                </a:schemeClr>
              </a:solidFill>
              <a:latin typeface="Bahnschrift SemiBold SemiConden" panose="020B0502040204020203" pitchFamily="34" charset="0"/>
              <a:cs typeface="Calibri" panose="020F0502020204030204" pitchFamily="34" charset="0"/>
            </a:endParaRPr>
          </a:p>
          <a:p>
            <a:pPr>
              <a:defRPr/>
            </a:pPr>
            <a:r>
              <a:rPr lang="cs-CZ" sz="2000" dirty="0">
                <a:solidFill>
                  <a:schemeClr val="tx2"/>
                </a:solidFill>
                <a:latin typeface="Bahnschrift SemiBold SemiConden" panose="020B0502040204020203" pitchFamily="34" charset="0"/>
                <a:cs typeface="Calibri" panose="020F0502020204030204" pitchFamily="34" charset="0"/>
                <a:hlinkClick r:id="rId3"/>
              </a:rPr>
              <a:t>https://www.product-compliance-services.eu/sign-up-for-the-project-newsletter</a:t>
            </a:r>
            <a:endParaRPr lang="da-DK" sz="2000" dirty="0">
              <a:solidFill>
                <a:schemeClr val="tx2"/>
              </a:solidFill>
              <a:latin typeface="Bahnschrift SemiBold SemiConden" panose="020B0502040204020203" pitchFamily="34" charset="0"/>
              <a:cs typeface="Calibri" panose="020F0502020204030204" pitchFamily="34" charset="0"/>
            </a:endParaRPr>
          </a:p>
          <a:p>
            <a:pPr>
              <a:defRPr/>
            </a:pPr>
            <a:endParaRPr lang="cs-CZ" sz="2000" dirty="0">
              <a:solidFill>
                <a:schemeClr val="tx2"/>
              </a:solidFill>
              <a:latin typeface="Bahnschrift SemiBold SemiConden" panose="020B0502040204020203" pitchFamily="34" charset="0"/>
              <a:cs typeface="Calibri" panose="020F0502020204030204" pitchFamily="34" charset="0"/>
            </a:endParaRPr>
          </a:p>
        </p:txBody>
      </p:sp>
      <p:pic>
        <p:nvPicPr>
          <p:cNvPr id="6" name="Obrázok 5"/>
          <p:cNvPicPr>
            <a:picLocks noChangeAspect="1"/>
          </p:cNvPicPr>
          <p:nvPr/>
        </p:nvPicPr>
        <p:blipFill>
          <a:blip r:embed="rId4"/>
          <a:stretch>
            <a:fillRect/>
          </a:stretch>
        </p:blipFill>
        <p:spPr>
          <a:xfrm>
            <a:off x="7068086" y="6189764"/>
            <a:ext cx="1618714" cy="4252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dsholder til indhold 1">
            <a:extLst>
              <a:ext uri="{FF2B5EF4-FFF2-40B4-BE49-F238E27FC236}">
                <a16:creationId xmlns:a16="http://schemas.microsoft.com/office/drawing/2014/main" id="{C528EB89-816E-A935-37AC-BBDAF83FA2DB}"/>
              </a:ext>
            </a:extLst>
          </p:cNvPr>
          <p:cNvSpPr>
            <a:spLocks noGrp="1"/>
          </p:cNvSpPr>
          <p:nvPr>
            <p:ph idx="1"/>
          </p:nvPr>
        </p:nvSpPr>
        <p:spPr>
          <a:xfrm>
            <a:off x="457200" y="1509713"/>
            <a:ext cx="2754313" cy="4164012"/>
          </a:xfrm>
        </p:spPr>
        <p:txBody>
          <a:bodyPr/>
          <a:lstStyle/>
          <a:p>
            <a:pPr marL="0" indent="0">
              <a:spcBef>
                <a:spcPct val="0"/>
              </a:spcBef>
              <a:buFont typeface="Wingdings" charset="2"/>
              <a:buNone/>
              <a:defRPr/>
            </a:pPr>
            <a:endParaRPr lang="cs-CZ" altLang="cs-CZ" dirty="0">
              <a:latin typeface="Bahnschrift SemiBold Condensed" panose="020B0502040204020203" pitchFamily="34" charset="0"/>
              <a:cs typeface="Calibri" panose="020F0502020204030204" pitchFamily="34" charset="0"/>
            </a:endParaRPr>
          </a:p>
          <a:p>
            <a:pPr marL="0" indent="0">
              <a:spcBef>
                <a:spcPct val="0"/>
              </a:spcBef>
              <a:buNone/>
              <a:defRPr/>
            </a:pPr>
            <a:r>
              <a:rPr lang="sk-SK" altLang="cs-CZ" dirty="0" smtClean="0">
                <a:latin typeface="Bahnschrift SemiBold SemiConden" panose="020B0502040204020203" pitchFamily="34" charset="0"/>
                <a:ea typeface="MS PGothic"/>
              </a:rPr>
              <a:t>30. septembra 2025</a:t>
            </a:r>
          </a:p>
          <a:p>
            <a:pPr marL="0" indent="0">
              <a:spcBef>
                <a:spcPct val="0"/>
              </a:spcBef>
              <a:buFont typeface="Wingdings" charset="2"/>
              <a:buNone/>
              <a:defRPr/>
            </a:pPr>
            <a:endParaRPr lang="sk-SK" altLang="cs-CZ" dirty="0" smtClean="0">
              <a:latin typeface="Bahnschrift SemiBold SemiConden" panose="020B0502040204020203" pitchFamily="34" charset="0"/>
              <a:cs typeface="Calibri" panose="020F0502020204030204" pitchFamily="34" charset="0"/>
            </a:endParaRPr>
          </a:p>
          <a:p>
            <a:pPr marL="0" indent="0">
              <a:spcBef>
                <a:spcPct val="0"/>
              </a:spcBef>
              <a:buNone/>
              <a:defRPr/>
            </a:pPr>
            <a:r>
              <a:rPr lang="sk-SK" altLang="cs-CZ" sz="2000" dirty="0" smtClean="0">
                <a:latin typeface="Bahnschrift SemiBold SemiConden" panose="020B0502040204020203" pitchFamily="34" charset="0"/>
                <a:cs typeface="Calibri" panose="020F0502020204030204" pitchFamily="34" charset="0"/>
              </a:rPr>
              <a:t>Požiadavky na energetické označovanie a </a:t>
            </a:r>
            <a:r>
              <a:rPr lang="sk-SK" altLang="cs-CZ" sz="2000" dirty="0" err="1" smtClean="0">
                <a:latin typeface="Bahnschrift SemiBold SemiConden" panose="020B0502040204020203" pitchFamily="34" charset="0"/>
                <a:cs typeface="Calibri" panose="020F0502020204030204" pitchFamily="34" charset="0"/>
              </a:rPr>
              <a:t>ekodizajn</a:t>
            </a:r>
            <a:r>
              <a:rPr lang="sk-SK" altLang="cs-CZ" sz="2000" dirty="0" smtClean="0">
                <a:latin typeface="Bahnschrift SemiBold SemiConden" panose="020B0502040204020203" pitchFamily="34" charset="0"/>
                <a:cs typeface="Calibri" panose="020F0502020204030204" pitchFamily="34" charset="0"/>
              </a:rPr>
              <a:t> </a:t>
            </a:r>
            <a:br>
              <a:rPr lang="sk-SK" altLang="cs-CZ" sz="2000" dirty="0" smtClean="0">
                <a:latin typeface="Bahnschrift SemiBold SemiConden" panose="020B0502040204020203" pitchFamily="34" charset="0"/>
                <a:cs typeface="Calibri" panose="020F0502020204030204" pitchFamily="34" charset="0"/>
              </a:rPr>
            </a:br>
            <a:r>
              <a:rPr lang="sk-SK" altLang="cs-CZ" sz="2000" dirty="0" smtClean="0">
                <a:latin typeface="Bahnschrift SemiBold SemiConden" panose="020B0502040204020203" pitchFamily="34" charset="0"/>
                <a:cs typeface="Calibri" panose="020F0502020204030204" pitchFamily="34" charset="0"/>
              </a:rPr>
              <a:t>pre </a:t>
            </a:r>
            <a:r>
              <a:rPr lang="sk-SK" altLang="cs-CZ" sz="2000" dirty="0" err="1" smtClean="0">
                <a:latin typeface="Bahnschrift SemiBold SemiConden" panose="020B0502040204020203" pitchFamily="34" charset="0"/>
                <a:cs typeface="Calibri" panose="020F0502020204030204" pitchFamily="34" charset="0"/>
              </a:rPr>
              <a:t>smartfóny</a:t>
            </a:r>
            <a:r>
              <a:rPr lang="sk-SK" altLang="cs-CZ" sz="2000" dirty="0" smtClean="0">
                <a:latin typeface="Bahnschrift SemiBold SemiConden" panose="020B0502040204020203" pitchFamily="34" charset="0"/>
                <a:cs typeface="Calibri" panose="020F0502020204030204" pitchFamily="34" charset="0"/>
              </a:rPr>
              <a:t>, tablety, bezdrôtové telefóny </a:t>
            </a:r>
            <a:r>
              <a:rPr lang="sk-SK" altLang="cs-CZ" sz="2000" dirty="0" smtClean="0">
                <a:latin typeface="Bahnschrift SemiBold SemiConden" panose="020B0502040204020203" pitchFamily="34" charset="0"/>
                <a:cs typeface="Calibri" panose="020F0502020204030204" pitchFamily="34" charset="0"/>
              </a:rPr>
              <a:t/>
            </a:r>
            <a:br>
              <a:rPr lang="sk-SK" altLang="cs-CZ" sz="2000" dirty="0" smtClean="0">
                <a:latin typeface="Bahnschrift SemiBold SemiConden" panose="020B0502040204020203" pitchFamily="34" charset="0"/>
                <a:cs typeface="Calibri" panose="020F0502020204030204" pitchFamily="34" charset="0"/>
              </a:rPr>
            </a:br>
            <a:r>
              <a:rPr lang="sk-SK" altLang="cs-CZ" sz="2000" dirty="0" smtClean="0">
                <a:latin typeface="Bahnschrift SemiBold SemiConden" panose="020B0502040204020203" pitchFamily="34" charset="0"/>
                <a:cs typeface="Calibri" panose="020F0502020204030204" pitchFamily="34" charset="0"/>
              </a:rPr>
              <a:t>a </a:t>
            </a:r>
            <a:r>
              <a:rPr lang="sk-SK" altLang="cs-CZ" sz="2000" dirty="0" smtClean="0">
                <a:latin typeface="Bahnschrift SemiBold SemiConden" panose="020B0502040204020203" pitchFamily="34" charset="0"/>
                <a:cs typeface="Calibri" panose="020F0502020204030204" pitchFamily="34" charset="0"/>
              </a:rPr>
              <a:t>mobilné telefóny </a:t>
            </a:r>
            <a:r>
              <a:rPr lang="sk-SK" altLang="cs-CZ" sz="2000" dirty="0" smtClean="0">
                <a:latin typeface="Bahnschrift SemiBold SemiConden" panose="020B0502040204020203" pitchFamily="34" charset="0"/>
                <a:cs typeface="Calibri" panose="020F0502020204030204" pitchFamily="34" charset="0"/>
              </a:rPr>
              <a:t/>
            </a:r>
            <a:br>
              <a:rPr lang="sk-SK" altLang="cs-CZ" sz="2000" dirty="0" smtClean="0">
                <a:latin typeface="Bahnschrift SemiBold SemiConden" panose="020B0502040204020203" pitchFamily="34" charset="0"/>
                <a:cs typeface="Calibri" panose="020F0502020204030204" pitchFamily="34" charset="0"/>
              </a:rPr>
            </a:br>
            <a:r>
              <a:rPr lang="sk-SK" altLang="cs-CZ" sz="2000" dirty="0" smtClean="0">
                <a:latin typeface="Bahnschrift SemiBold SemiConden" panose="020B0502040204020203" pitchFamily="34" charset="0"/>
                <a:cs typeface="Calibri" panose="020F0502020204030204" pitchFamily="34" charset="0"/>
              </a:rPr>
              <a:t>pre </a:t>
            </a:r>
            <a:r>
              <a:rPr lang="sk-SK" altLang="cs-CZ" sz="2000" dirty="0" smtClean="0">
                <a:latin typeface="Bahnschrift SemiBold SemiConden" panose="020B0502040204020203" pitchFamily="34" charset="0"/>
                <a:cs typeface="Calibri" panose="020F0502020204030204" pitchFamily="34" charset="0"/>
              </a:rPr>
              <a:t>dodávateľov</a:t>
            </a:r>
          </a:p>
          <a:p>
            <a:pPr marL="0" indent="0">
              <a:spcBef>
                <a:spcPct val="0"/>
              </a:spcBef>
              <a:buNone/>
              <a:defRPr/>
            </a:pPr>
            <a:endParaRPr lang="sk-SK" altLang="cs-CZ" sz="2000" dirty="0" smtClean="0">
              <a:latin typeface="Bahnschrift SemiBold SemiConden" panose="020B0502040204020203" pitchFamily="34" charset="0"/>
              <a:cs typeface="Calibri" panose="020F0502020204030204" pitchFamily="34" charset="0"/>
            </a:endParaRPr>
          </a:p>
          <a:p>
            <a:pPr marL="0" indent="0">
              <a:spcBef>
                <a:spcPct val="0"/>
              </a:spcBef>
              <a:buNone/>
              <a:defRPr/>
            </a:pPr>
            <a:r>
              <a:rPr lang="sk-SK" altLang="cs-CZ" sz="2000" i="1" dirty="0" smtClean="0">
                <a:latin typeface="Bahnschrift SemiBold SemiConden" panose="020B0502040204020203" pitchFamily="34" charset="0"/>
                <a:cs typeface="Calibri" panose="020F0502020204030204" pitchFamily="34" charset="0"/>
              </a:rPr>
              <a:t>Príručka pre dodávateľov sa pripravuje.</a:t>
            </a:r>
          </a:p>
          <a:p>
            <a:pPr marL="0" indent="0">
              <a:spcBef>
                <a:spcPct val="0"/>
              </a:spcBef>
              <a:buNone/>
              <a:defRPr/>
            </a:pPr>
            <a:endParaRPr lang="cs-CZ" altLang="cs-CZ" sz="2000" i="1" dirty="0" smtClean="0">
              <a:latin typeface="Bahnschrift SemiBold Condensed"/>
              <a:ea typeface="MS PGothic"/>
            </a:endParaRPr>
          </a:p>
          <a:p>
            <a:pPr marL="0" indent="0">
              <a:spcBef>
                <a:spcPct val="0"/>
              </a:spcBef>
              <a:buFont typeface="Wingdings" charset="2"/>
              <a:buNone/>
              <a:defRPr/>
            </a:pPr>
            <a:endParaRPr lang="cs-CZ" altLang="cs-CZ" dirty="0">
              <a:latin typeface="Bahnschrift SemiBold Condensed" panose="020B0502040204020203" pitchFamily="34" charset="0"/>
              <a:cs typeface="Calibri" panose="020F0502020204030204" pitchFamily="34" charset="0"/>
            </a:endParaRPr>
          </a:p>
          <a:p>
            <a:pPr marL="0" indent="0">
              <a:spcBef>
                <a:spcPct val="0"/>
              </a:spcBef>
              <a:buFont typeface="Wingdings" charset="2"/>
              <a:buNone/>
              <a:defRPr/>
            </a:pPr>
            <a:endParaRPr lang="cs-CZ" altLang="cs-CZ" dirty="0">
              <a:latin typeface="Bahnschrift SemiBold Condensed" panose="020B0502040204020203" pitchFamily="34" charset="0"/>
              <a:cs typeface="Calibri" panose="020F0502020204030204" pitchFamily="34" charset="0"/>
            </a:endParaRPr>
          </a:p>
          <a:p>
            <a:pPr marL="0" indent="0">
              <a:spcBef>
                <a:spcPct val="0"/>
              </a:spcBef>
              <a:buFont typeface="Wingdings" charset="2"/>
              <a:buNone/>
              <a:defRPr/>
            </a:pPr>
            <a:endParaRPr lang="en-GB" altLang="cs-CZ" dirty="0">
              <a:latin typeface="Bahnschrift SemiBold Condensed" panose="020B0502040204020203" pitchFamily="34" charset="0"/>
              <a:cs typeface="Calibri" panose="020F0502020204030204" pitchFamily="34" charset="0"/>
            </a:endParaRPr>
          </a:p>
        </p:txBody>
      </p:sp>
      <p:sp>
        <p:nvSpPr>
          <p:cNvPr id="55299" name="Titel 2">
            <a:extLst>
              <a:ext uri="{FF2B5EF4-FFF2-40B4-BE49-F238E27FC236}">
                <a16:creationId xmlns:a16="http://schemas.microsoft.com/office/drawing/2014/main" id="{FAC63E0A-98C3-0265-270A-0ADD3C1431CD}"/>
              </a:ext>
            </a:extLst>
          </p:cNvPr>
          <p:cNvSpPr>
            <a:spLocks noGrp="1" noChangeArrowheads="1"/>
          </p:cNvSpPr>
          <p:nvPr>
            <p:ph type="title"/>
          </p:nvPr>
        </p:nvSpPr>
        <p:spPr>
          <a:xfrm>
            <a:off x="2417763" y="468313"/>
            <a:ext cx="6269037" cy="3877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k-SK" altLang="cs-CZ" dirty="0" smtClean="0">
                <a:latin typeface="Bahnschrift SemiBold SemiConden" panose="020B0502040204020203" pitchFamily="34" charset="0"/>
                <a:cs typeface="Calibri" panose="020F0502020204030204" pitchFamily="34" charset="0"/>
              </a:rPr>
              <a:t>Pozvánka na webinár pre dodávateľov</a:t>
            </a:r>
            <a:endParaRPr lang="sk-SK" altLang="cs-CZ" dirty="0">
              <a:latin typeface="Bahnschrift SemiBold SemiConden" panose="020B0502040204020203" pitchFamily="34" charset="0"/>
              <a:cs typeface="Calibri" panose="020F0502020204030204" pitchFamily="34" charset="0"/>
            </a:endParaRPr>
          </a:p>
        </p:txBody>
      </p:sp>
      <p:pic>
        <p:nvPicPr>
          <p:cNvPr id="55301" name="Obrázek 2">
            <a:extLst>
              <a:ext uri="{FF2B5EF4-FFF2-40B4-BE49-F238E27FC236}">
                <a16:creationId xmlns:a16="http://schemas.microsoft.com/office/drawing/2014/main" id="{3ACFF9A5-9FED-EBCF-5C3A-165E998A2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225" y="1509713"/>
            <a:ext cx="2668588" cy="3838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brázek 1" descr="Obsah obrázku text, elektronika, snímek obrazovky, Webová stránka&#10;&#10;Obsah generovaný pomocí AI může být nesprávný.">
            <a:extLst>
              <a:ext uri="{FF2B5EF4-FFF2-40B4-BE49-F238E27FC236}">
                <a16:creationId xmlns:a16="http://schemas.microsoft.com/office/drawing/2014/main" id="{596DC101-DC57-3EA5-BD68-305A6ECF6576}"/>
              </a:ext>
            </a:extLst>
          </p:cNvPr>
          <p:cNvPicPr>
            <a:picLocks noChangeAspect="1"/>
          </p:cNvPicPr>
          <p:nvPr/>
        </p:nvPicPr>
        <p:blipFill>
          <a:blip r:embed="rId3"/>
          <a:stretch>
            <a:fillRect/>
          </a:stretch>
        </p:blipFill>
        <p:spPr>
          <a:xfrm>
            <a:off x="3413576" y="1506828"/>
            <a:ext cx="2673381" cy="3844344"/>
          </a:xfrm>
          <a:prstGeom prst="rect">
            <a:avLst/>
          </a:prstGeom>
          <a:ln>
            <a:noFill/>
          </a:ln>
          <a:effectLst>
            <a:outerShdw blurRad="292100" dist="139700" dir="2700000" algn="tl" rotWithShape="0">
              <a:srgbClr val="333333">
                <a:alpha val="65000"/>
              </a:srgbClr>
            </a:outerShdw>
          </a:effectLst>
        </p:spPr>
      </p:pic>
      <p:pic>
        <p:nvPicPr>
          <p:cNvPr id="6" name="Obrázok 5"/>
          <p:cNvPicPr>
            <a:picLocks noChangeAspect="1"/>
          </p:cNvPicPr>
          <p:nvPr/>
        </p:nvPicPr>
        <p:blipFill>
          <a:blip r:embed="rId4"/>
          <a:stretch>
            <a:fillRect/>
          </a:stretch>
        </p:blipFill>
        <p:spPr>
          <a:xfrm>
            <a:off x="7068086" y="6189764"/>
            <a:ext cx="1618714" cy="42525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obsah 4">
            <a:extLst>
              <a:ext uri="{FF2B5EF4-FFF2-40B4-BE49-F238E27FC236}">
                <a16:creationId xmlns:a16="http://schemas.microsoft.com/office/drawing/2014/main" id="{6A6837B6-7381-BDCA-6ECA-114393177B39}"/>
              </a:ext>
            </a:extLst>
          </p:cNvPr>
          <p:cNvSpPr>
            <a:spLocks noGrp="1"/>
          </p:cNvSpPr>
          <p:nvPr>
            <p:ph idx="1"/>
          </p:nvPr>
        </p:nvSpPr>
        <p:spPr>
          <a:xfrm>
            <a:off x="1204331" y="1062038"/>
            <a:ext cx="7482469" cy="4498975"/>
          </a:xfrm>
        </p:spPr>
        <p:txBody>
          <a:bodyPr/>
          <a:lstStyle/>
          <a:p>
            <a:pPr marL="342900" indent="-342900">
              <a:spcBef>
                <a:spcPct val="0"/>
              </a:spcBef>
              <a:buFont typeface="Calibri"/>
              <a:buChar char="-"/>
              <a:defRPr/>
            </a:pPr>
            <a:endParaRPr lang="sk-SK" dirty="0" smtClean="0">
              <a:latin typeface="Bahnschrift SemiBold Condensed" panose="020B0502040204020203" pitchFamily="34" charset="0"/>
              <a:cs typeface="Calibri" panose="020F0502020204030204" pitchFamily="34" charset="0"/>
            </a:endParaRPr>
          </a:p>
          <a:p>
            <a:pPr marL="342900" indent="-342900">
              <a:spcBef>
                <a:spcPct val="0"/>
              </a:spcBef>
              <a:buFont typeface="Calibri"/>
              <a:buChar char="-"/>
              <a:defRPr/>
            </a:pPr>
            <a:r>
              <a:rPr lang="sk-SK" sz="2200" dirty="0" smtClean="0">
                <a:solidFill>
                  <a:schemeClr val="tx1"/>
                </a:solidFill>
                <a:latin typeface="Bahnschrift SemiBold SemiConden" panose="020B0502040204020203" pitchFamily="34" charset="0"/>
                <a:ea typeface="MS PGothic"/>
              </a:rPr>
              <a:t>Prezentácie z </a:t>
            </a:r>
            <a:r>
              <a:rPr lang="sk-SK" sz="2200" dirty="0" err="1" smtClean="0">
                <a:solidFill>
                  <a:schemeClr val="tx1"/>
                </a:solidFill>
                <a:latin typeface="Bahnschrift SemiBold SemiConden" panose="020B0502040204020203" pitchFamily="34" charset="0"/>
                <a:ea typeface="MS PGothic"/>
              </a:rPr>
              <a:t>webináru</a:t>
            </a:r>
            <a:endParaRPr lang="sk-SK" sz="2200" dirty="0" smtClean="0">
              <a:solidFill>
                <a:schemeClr val="tx1"/>
              </a:solidFill>
              <a:latin typeface="Bahnschrift SemiBold SemiConden" panose="020B0502040204020203" pitchFamily="34" charset="0"/>
              <a:ea typeface="MS PGothic"/>
            </a:endParaRPr>
          </a:p>
          <a:p>
            <a:pPr marL="342900" indent="-342900">
              <a:spcBef>
                <a:spcPct val="0"/>
              </a:spcBef>
              <a:buFont typeface="Calibri"/>
              <a:buChar char="-"/>
              <a:defRPr/>
            </a:pPr>
            <a:r>
              <a:rPr lang="sk-SK" sz="2200" dirty="0" smtClean="0">
                <a:solidFill>
                  <a:schemeClr val="tx1"/>
                </a:solidFill>
                <a:latin typeface="Bahnschrift SemiBold SemiConden" panose="020B0502040204020203" pitchFamily="34" charset="0"/>
                <a:ea typeface="MS PGothic"/>
              </a:rPr>
              <a:t>Pokyny pre predajcov k novým energetickým štítkom </a:t>
            </a:r>
            <a:r>
              <a:rPr lang="sk-SK" sz="2200" dirty="0" smtClean="0">
                <a:solidFill>
                  <a:schemeClr val="tx1"/>
                </a:solidFill>
                <a:latin typeface="Bahnschrift SemiBold SemiConden" panose="020B0502040204020203" pitchFamily="34" charset="0"/>
                <a:ea typeface="MS PGothic"/>
              </a:rPr>
              <a:t/>
            </a:r>
            <a:br>
              <a:rPr lang="sk-SK" sz="2200" dirty="0" smtClean="0">
                <a:solidFill>
                  <a:schemeClr val="tx1"/>
                </a:solidFill>
                <a:latin typeface="Bahnschrift SemiBold SemiConden" panose="020B0502040204020203" pitchFamily="34" charset="0"/>
                <a:ea typeface="MS PGothic"/>
              </a:rPr>
            </a:br>
            <a:r>
              <a:rPr lang="sk-SK" sz="2200" dirty="0" smtClean="0">
                <a:solidFill>
                  <a:schemeClr val="tx1"/>
                </a:solidFill>
                <a:latin typeface="Bahnschrift SemiBold SemiConden" panose="020B0502040204020203" pitchFamily="34" charset="0"/>
                <a:ea typeface="MS PGothic"/>
              </a:rPr>
              <a:t>pre </a:t>
            </a:r>
            <a:r>
              <a:rPr lang="sk-SK" sz="2200" dirty="0" err="1" smtClean="0">
                <a:solidFill>
                  <a:schemeClr val="tx1"/>
                </a:solidFill>
                <a:latin typeface="Bahnschrift SemiBold SemiConden" panose="020B0502040204020203" pitchFamily="34" charset="0"/>
                <a:ea typeface="MS PGothic"/>
              </a:rPr>
              <a:t>smartfóny</a:t>
            </a:r>
            <a:r>
              <a:rPr lang="sk-SK" sz="2200" dirty="0" smtClean="0">
                <a:solidFill>
                  <a:schemeClr val="tx1"/>
                </a:solidFill>
                <a:latin typeface="Bahnschrift SemiBold SemiConden" panose="020B0502040204020203" pitchFamily="34" charset="0"/>
                <a:ea typeface="MS PGothic"/>
              </a:rPr>
              <a:t> a tablety typu </a:t>
            </a:r>
            <a:r>
              <a:rPr lang="sk-SK" sz="2200" dirty="0" err="1" smtClean="0">
                <a:solidFill>
                  <a:schemeClr val="tx1"/>
                </a:solidFill>
                <a:latin typeface="Bahnschrift SemiBold SemiConden" panose="020B0502040204020203" pitchFamily="34" charset="0"/>
                <a:ea typeface="MS PGothic"/>
              </a:rPr>
              <a:t>Slate</a:t>
            </a:r>
            <a:endParaRPr lang="sk-SK" sz="2200" dirty="0" smtClean="0">
              <a:solidFill>
                <a:schemeClr val="tx1"/>
              </a:solidFill>
              <a:latin typeface="Bahnschrift SemiBold SemiConden" panose="020B0502040204020203" pitchFamily="34" charset="0"/>
              <a:ea typeface="MS PGothic"/>
            </a:endParaRPr>
          </a:p>
          <a:p>
            <a:pPr marL="342900" indent="-342900">
              <a:spcBef>
                <a:spcPct val="0"/>
              </a:spcBef>
              <a:buFont typeface="Calibri"/>
              <a:buChar char="-"/>
              <a:defRPr/>
            </a:pPr>
            <a:r>
              <a:rPr lang="sk-SK" sz="2200" dirty="0" smtClean="0">
                <a:solidFill>
                  <a:schemeClr val="tx1"/>
                </a:solidFill>
                <a:latin typeface="Bahnschrift SemiBold SemiConden" panose="020B0502040204020203" pitchFamily="34" charset="0"/>
                <a:ea typeface="MS PGothic"/>
              </a:rPr>
              <a:t>Odpovede na konkrétne otázky</a:t>
            </a:r>
            <a:endParaRPr lang="sk-SK" sz="1800" dirty="0" smtClean="0">
              <a:solidFill>
                <a:schemeClr val="tx1"/>
              </a:solidFill>
              <a:latin typeface="Bahnschrift SemiBold SemiConden" panose="020B0502040204020203" pitchFamily="34" charset="0"/>
              <a:cs typeface="Calibri" panose="020F0502020204030204" pitchFamily="34" charset="0"/>
            </a:endParaRPr>
          </a:p>
          <a:p>
            <a:pPr>
              <a:spcBef>
                <a:spcPct val="0"/>
              </a:spcBef>
              <a:defRPr/>
            </a:pPr>
            <a:endParaRPr lang="sk-SK" dirty="0" smtClean="0">
              <a:solidFill>
                <a:schemeClr val="tx2"/>
              </a:solidFill>
              <a:latin typeface="Bahnschrift SemiBold SemiConden" panose="020B0502040204020203" pitchFamily="34" charset="0"/>
              <a:ea typeface="MS PGothic"/>
            </a:endParaRPr>
          </a:p>
          <a:p>
            <a:pPr>
              <a:spcBef>
                <a:spcPct val="0"/>
              </a:spcBef>
              <a:defRPr/>
            </a:pPr>
            <a:r>
              <a:rPr lang="sk-SK" dirty="0" smtClean="0">
                <a:solidFill>
                  <a:schemeClr val="tx2"/>
                </a:solidFill>
                <a:latin typeface="Bahnschrift SemiBold SemiConden" panose="020B0502040204020203" pitchFamily="34" charset="0"/>
                <a:ea typeface="MS PGothic"/>
              </a:rPr>
              <a:t>Pripravované aktivity</a:t>
            </a:r>
          </a:p>
          <a:p>
            <a:pPr marL="285750" indent="-285750">
              <a:spcBef>
                <a:spcPct val="0"/>
              </a:spcBef>
              <a:buFont typeface="Calibri"/>
              <a:buChar char="-"/>
              <a:defRPr/>
            </a:pPr>
            <a:endParaRPr lang="sk-SK" sz="1800" dirty="0" smtClean="0">
              <a:solidFill>
                <a:schemeClr val="tx1"/>
              </a:solidFill>
              <a:latin typeface="Bahnschrift SemiBold SemiConden" panose="020B0502040204020203" pitchFamily="34" charset="0"/>
              <a:cs typeface="Calibri" panose="020F0502020204030204" pitchFamily="34" charset="0"/>
            </a:endParaRPr>
          </a:p>
          <a:p>
            <a:pPr marL="285750" indent="-285750">
              <a:spcBef>
                <a:spcPct val="0"/>
              </a:spcBef>
              <a:buFont typeface="Calibri"/>
              <a:buChar char="-"/>
              <a:defRPr/>
            </a:pPr>
            <a:r>
              <a:rPr lang="sk-SK" altLang="cs-CZ" sz="1800" dirty="0" smtClean="0">
                <a:solidFill>
                  <a:schemeClr val="tx2"/>
                </a:solidFill>
                <a:latin typeface="Bahnschrift SemiBold SemiConden" panose="020B0502040204020203" pitchFamily="34" charset="0"/>
                <a:ea typeface="MS PGothic"/>
              </a:rPr>
              <a:t>Pokyny pre dodávateľov </a:t>
            </a:r>
            <a:r>
              <a:rPr lang="sk-SK" sz="1800" dirty="0" smtClean="0">
                <a:solidFill>
                  <a:schemeClr val="tx1"/>
                </a:solidFill>
                <a:latin typeface="Bahnschrift SemiBold SemiConden" panose="020B0502040204020203" pitchFamily="34" charset="0"/>
                <a:ea typeface="MS PGothic"/>
              </a:rPr>
              <a:t>k požiadavkám na </a:t>
            </a:r>
            <a:r>
              <a:rPr lang="sk-SK" sz="1800" dirty="0" err="1" smtClean="0">
                <a:solidFill>
                  <a:schemeClr val="tx1"/>
                </a:solidFill>
                <a:latin typeface="Bahnschrift SemiBold SemiConden" panose="020B0502040204020203" pitchFamily="34" charset="0"/>
                <a:ea typeface="MS PGothic"/>
              </a:rPr>
              <a:t>ekodizajn</a:t>
            </a:r>
            <a:r>
              <a:rPr lang="sk-SK" sz="1800" dirty="0" smtClean="0">
                <a:solidFill>
                  <a:schemeClr val="tx1"/>
                </a:solidFill>
                <a:latin typeface="Bahnschrift SemiBold SemiConden" panose="020B0502040204020203" pitchFamily="34" charset="0"/>
                <a:ea typeface="MS PGothic"/>
              </a:rPr>
              <a:t> a energetické označovanie </a:t>
            </a:r>
            <a:r>
              <a:rPr lang="sk-SK" sz="1800" dirty="0" err="1" smtClean="0">
                <a:solidFill>
                  <a:schemeClr val="tx1"/>
                </a:solidFill>
                <a:latin typeface="Bahnschrift SemiBold SemiConden" panose="020B0502040204020203" pitchFamily="34" charset="0"/>
                <a:ea typeface="MS PGothic"/>
              </a:rPr>
              <a:t>smartfónov</a:t>
            </a:r>
            <a:r>
              <a:rPr lang="sk-SK" sz="1800" dirty="0" smtClean="0">
                <a:solidFill>
                  <a:schemeClr val="tx1"/>
                </a:solidFill>
                <a:latin typeface="Bahnschrift SemiBold SemiConden" panose="020B0502040204020203" pitchFamily="34" charset="0"/>
                <a:ea typeface="MS PGothic"/>
              </a:rPr>
              <a:t>, tabletov typu </a:t>
            </a:r>
            <a:r>
              <a:rPr lang="sk-SK" sz="1800" dirty="0" err="1" smtClean="0">
                <a:solidFill>
                  <a:schemeClr val="tx1"/>
                </a:solidFill>
                <a:latin typeface="Bahnschrift SemiBold SemiConden" panose="020B0502040204020203" pitchFamily="34" charset="0"/>
                <a:ea typeface="MS PGothic"/>
              </a:rPr>
              <a:t>Slate</a:t>
            </a:r>
            <a:r>
              <a:rPr lang="sk-SK" sz="1800" dirty="0" smtClean="0">
                <a:solidFill>
                  <a:schemeClr val="tx1"/>
                </a:solidFill>
                <a:latin typeface="Bahnschrift SemiBold SemiConden" panose="020B0502040204020203" pitchFamily="34" charset="0"/>
                <a:ea typeface="MS PGothic"/>
              </a:rPr>
              <a:t>, bezdrôtových telefónov a mobilných telefónov</a:t>
            </a:r>
          </a:p>
          <a:p>
            <a:pPr marL="285750" indent="-285750">
              <a:spcBef>
                <a:spcPct val="0"/>
              </a:spcBef>
              <a:buFont typeface="Calibri"/>
              <a:buChar char="-"/>
              <a:defRPr/>
            </a:pPr>
            <a:r>
              <a:rPr lang="sk-SK" altLang="cs-CZ" sz="1800" dirty="0" smtClean="0">
                <a:solidFill>
                  <a:schemeClr val="tx2"/>
                </a:solidFill>
                <a:latin typeface="Bahnschrift SemiBold SemiConden" panose="020B0502040204020203" pitchFamily="34" charset="0"/>
                <a:ea typeface="MS PGothic"/>
              </a:rPr>
              <a:t>Webinár pre dodávateľov </a:t>
            </a:r>
            <a:r>
              <a:rPr lang="sk-SK" sz="1800" dirty="0" smtClean="0">
                <a:solidFill>
                  <a:schemeClr val="tx1"/>
                </a:solidFill>
                <a:latin typeface="Bahnschrift SemiBold SemiConden" panose="020B0502040204020203" pitchFamily="34" charset="0"/>
                <a:ea typeface="MS PGothic"/>
              </a:rPr>
              <a:t>k požiadavkám na </a:t>
            </a:r>
            <a:r>
              <a:rPr lang="sk-SK" sz="1800" dirty="0" err="1" smtClean="0">
                <a:solidFill>
                  <a:schemeClr val="tx1"/>
                </a:solidFill>
                <a:latin typeface="Bahnschrift SemiBold SemiConden" panose="020B0502040204020203" pitchFamily="34" charset="0"/>
                <a:ea typeface="MS PGothic"/>
              </a:rPr>
              <a:t>ekodizajn</a:t>
            </a:r>
            <a:r>
              <a:rPr lang="sk-SK" sz="1800" dirty="0" smtClean="0">
                <a:solidFill>
                  <a:schemeClr val="tx1"/>
                </a:solidFill>
                <a:latin typeface="Bahnschrift SemiBold SemiConden" panose="020B0502040204020203" pitchFamily="34" charset="0"/>
                <a:ea typeface="MS PGothic"/>
              </a:rPr>
              <a:t> a energetické označovanie </a:t>
            </a:r>
            <a:r>
              <a:rPr lang="sk-SK" sz="1800" dirty="0" err="1" smtClean="0">
                <a:solidFill>
                  <a:schemeClr val="tx1"/>
                </a:solidFill>
                <a:latin typeface="Bahnschrift SemiBold SemiConden" panose="020B0502040204020203" pitchFamily="34" charset="0"/>
                <a:ea typeface="MS PGothic"/>
              </a:rPr>
              <a:t>smartfónov</a:t>
            </a:r>
            <a:r>
              <a:rPr lang="sk-SK" sz="1800" dirty="0" smtClean="0">
                <a:solidFill>
                  <a:schemeClr val="tx1"/>
                </a:solidFill>
                <a:latin typeface="Bahnschrift SemiBold SemiConden" panose="020B0502040204020203" pitchFamily="34" charset="0"/>
                <a:ea typeface="MS PGothic"/>
              </a:rPr>
              <a:t>, tabletov typu </a:t>
            </a:r>
            <a:r>
              <a:rPr lang="sk-SK" sz="1800" dirty="0" err="1" smtClean="0">
                <a:solidFill>
                  <a:schemeClr val="tx1"/>
                </a:solidFill>
                <a:latin typeface="Bahnschrift SemiBold SemiConden" panose="020B0502040204020203" pitchFamily="34" charset="0"/>
                <a:ea typeface="MS PGothic"/>
              </a:rPr>
              <a:t>Slate</a:t>
            </a:r>
            <a:r>
              <a:rPr lang="sk-SK" sz="1800" dirty="0" smtClean="0">
                <a:solidFill>
                  <a:schemeClr val="tx1"/>
                </a:solidFill>
                <a:latin typeface="Bahnschrift SemiBold SemiConden" panose="020B0502040204020203" pitchFamily="34" charset="0"/>
                <a:ea typeface="MS PGothic"/>
              </a:rPr>
              <a:t>, bezdrôtových telefónov </a:t>
            </a:r>
            <a:r>
              <a:rPr lang="sk-SK" sz="1800" dirty="0" smtClean="0">
                <a:solidFill>
                  <a:schemeClr val="tx1"/>
                </a:solidFill>
                <a:latin typeface="Bahnschrift SemiBold SemiConden" panose="020B0502040204020203" pitchFamily="34" charset="0"/>
                <a:ea typeface="MS PGothic"/>
              </a:rPr>
              <a:t/>
            </a:r>
            <a:br>
              <a:rPr lang="sk-SK" sz="1800" dirty="0" smtClean="0">
                <a:solidFill>
                  <a:schemeClr val="tx1"/>
                </a:solidFill>
                <a:latin typeface="Bahnschrift SemiBold SemiConden" panose="020B0502040204020203" pitchFamily="34" charset="0"/>
                <a:ea typeface="MS PGothic"/>
              </a:rPr>
            </a:br>
            <a:r>
              <a:rPr lang="sk-SK" sz="1800" dirty="0" smtClean="0">
                <a:solidFill>
                  <a:schemeClr val="tx1"/>
                </a:solidFill>
                <a:latin typeface="Bahnschrift SemiBold SemiConden" panose="020B0502040204020203" pitchFamily="34" charset="0"/>
                <a:ea typeface="MS PGothic"/>
              </a:rPr>
              <a:t>a </a:t>
            </a:r>
            <a:r>
              <a:rPr lang="sk-SK" sz="1800" dirty="0" smtClean="0">
                <a:solidFill>
                  <a:schemeClr val="tx1"/>
                </a:solidFill>
                <a:latin typeface="Bahnschrift SemiBold SemiConden" panose="020B0502040204020203" pitchFamily="34" charset="0"/>
                <a:ea typeface="MS PGothic"/>
              </a:rPr>
              <a:t>mobilných telefónov</a:t>
            </a:r>
            <a:endParaRPr lang="sk-SK" sz="1800" b="0" dirty="0" smtClean="0">
              <a:solidFill>
                <a:schemeClr val="tx1"/>
              </a:solidFill>
              <a:latin typeface="Bahnschrift SemiBold SemiConden" panose="020B0502040204020203" pitchFamily="34" charset="0"/>
              <a:ea typeface="MS PGothic"/>
            </a:endParaRPr>
          </a:p>
          <a:p>
            <a:pPr marL="285750" indent="-285750">
              <a:spcBef>
                <a:spcPct val="0"/>
              </a:spcBef>
              <a:buFont typeface="Calibri"/>
              <a:buChar char="-"/>
              <a:defRPr/>
            </a:pPr>
            <a:r>
              <a:rPr lang="sk-SK" altLang="cs-CZ" sz="1800" dirty="0" smtClean="0">
                <a:solidFill>
                  <a:schemeClr val="tx2"/>
                </a:solidFill>
                <a:latin typeface="Bahnschrift SemiBold SemiConden" panose="020B0502040204020203" pitchFamily="34" charset="0"/>
                <a:ea typeface="MS PGothic"/>
              </a:rPr>
              <a:t>Všeobecný webinár pre predajcov </a:t>
            </a:r>
            <a:r>
              <a:rPr lang="sk-SK" sz="1800" dirty="0" smtClean="0">
                <a:solidFill>
                  <a:schemeClr val="tx1"/>
                </a:solidFill>
                <a:latin typeface="Bahnschrift SemiBold SemiConden" panose="020B0502040204020203" pitchFamily="34" charset="0"/>
                <a:ea typeface="MS PGothic"/>
              </a:rPr>
              <a:t>a maloobchodníkov o tom, ako umiestňovať energetické štítky v predajných miestach</a:t>
            </a:r>
            <a:endParaRPr lang="sk-SK" dirty="0">
              <a:latin typeface="Bahnschrift SemiBold SemiConden" panose="020B0502040204020203" pitchFamily="34" charset="0"/>
              <a:cs typeface="Calibri" panose="020F0502020204030204" pitchFamily="34" charset="0"/>
            </a:endParaRPr>
          </a:p>
        </p:txBody>
      </p:sp>
      <p:sp>
        <p:nvSpPr>
          <p:cNvPr id="61443" name="Nadpis 3">
            <a:extLst>
              <a:ext uri="{FF2B5EF4-FFF2-40B4-BE49-F238E27FC236}">
                <a16:creationId xmlns:a16="http://schemas.microsoft.com/office/drawing/2014/main" id="{B8090FF6-74B0-A453-DE84-44ACAE203303}"/>
              </a:ext>
            </a:extLst>
          </p:cNvPr>
          <p:cNvSpPr>
            <a:spLocks noGrp="1" noChangeArrowheads="1"/>
          </p:cNvSpPr>
          <p:nvPr>
            <p:ph type="title"/>
          </p:nvPr>
        </p:nvSpPr>
        <p:spPr>
          <a:xfrm>
            <a:off x="2417763" y="468313"/>
            <a:ext cx="6269037" cy="430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err="1" smtClean="0">
                <a:latin typeface="Bahnschrift SemiBold SemiConden" panose="020B0502040204020203" pitchFamily="34" charset="0"/>
                <a:ea typeface="MS PGothic"/>
              </a:rPr>
              <a:t>Ako</a:t>
            </a:r>
            <a:r>
              <a:rPr lang="cs-CZ" altLang="cs-CZ" dirty="0" smtClean="0">
                <a:latin typeface="Bahnschrift SemiBold SemiConden" panose="020B0502040204020203" pitchFamily="34" charset="0"/>
                <a:ea typeface="MS PGothic"/>
              </a:rPr>
              <a:t> vám projekt </a:t>
            </a:r>
            <a:r>
              <a:rPr lang="cs-CZ" altLang="cs-CZ" dirty="0" err="1" smtClean="0">
                <a:latin typeface="Bahnschrift SemiBold SemiConden" panose="020B0502040204020203" pitchFamily="34" charset="0"/>
                <a:ea typeface="MS PGothic"/>
              </a:rPr>
              <a:t>pomôže</a:t>
            </a:r>
            <a:r>
              <a:rPr lang="cs-CZ" altLang="cs-CZ" dirty="0" smtClean="0">
                <a:latin typeface="Bahnschrift SemiBold SemiConden" panose="020B0502040204020203" pitchFamily="34" charset="0"/>
                <a:ea typeface="MS PGothic"/>
              </a:rPr>
              <a:t> </a:t>
            </a:r>
            <a:endParaRPr lang="cs-CZ" altLang="cs-CZ" dirty="0">
              <a:latin typeface="Bahnschrift SemiBold SemiConden" panose="020B0502040204020203" pitchFamily="34" charset="0"/>
              <a:ea typeface="MS PGothic"/>
            </a:endParaRPr>
          </a:p>
        </p:txBody>
      </p:sp>
      <p:pic>
        <p:nvPicPr>
          <p:cNvPr id="61445" name="Picture 12" descr="ARR_COL.png">
            <a:extLst>
              <a:ext uri="{FF2B5EF4-FFF2-40B4-BE49-F238E27FC236}">
                <a16:creationId xmlns:a16="http://schemas.microsoft.com/office/drawing/2014/main" id="{1284A90E-548A-1999-4DDD-459F4546BE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1688" y="430213"/>
            <a:ext cx="3032126"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Grafický objekt 2" descr="Kontrolní seznam se souvislou výplní">
            <a:extLst>
              <a:ext uri="{FF2B5EF4-FFF2-40B4-BE49-F238E27FC236}">
                <a16:creationId xmlns:a16="http://schemas.microsoft.com/office/drawing/2014/main" id="{661F88FF-7CD4-A40C-B983-5AE1A164A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8" y="1387475"/>
            <a:ext cx="687387"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Grafický objekt 4" descr="Psací podložka s klipsou se souvislou výplní">
            <a:extLst>
              <a:ext uri="{FF2B5EF4-FFF2-40B4-BE49-F238E27FC236}">
                <a16:creationId xmlns:a16="http://schemas.microsoft.com/office/drawing/2014/main" id="{B75F12B9-59EB-F615-F01E-77A8CE4928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 y="2984500"/>
            <a:ext cx="72707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ok 7"/>
          <p:cNvPicPr>
            <a:picLocks noChangeAspect="1"/>
          </p:cNvPicPr>
          <p:nvPr/>
        </p:nvPicPr>
        <p:blipFill>
          <a:blip r:embed="rId5"/>
          <a:stretch>
            <a:fillRect/>
          </a:stretch>
        </p:blipFill>
        <p:spPr>
          <a:xfrm>
            <a:off x="7068086" y="6189764"/>
            <a:ext cx="1618714" cy="4252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Zástupný obsah 4">
            <a:extLst>
              <a:ext uri="{FF2B5EF4-FFF2-40B4-BE49-F238E27FC236}">
                <a16:creationId xmlns:a16="http://schemas.microsoft.com/office/drawing/2014/main" id="{CBC7C161-3AE9-B798-C9A1-6D6CA66A7530}"/>
              </a:ext>
            </a:extLst>
          </p:cNvPr>
          <p:cNvSpPr>
            <a:spLocks noGrp="1"/>
          </p:cNvSpPr>
          <p:nvPr>
            <p:ph idx="1"/>
          </p:nvPr>
        </p:nvSpPr>
        <p:spPr>
          <a:xfrm>
            <a:off x="289934" y="941388"/>
            <a:ext cx="8508377" cy="4822825"/>
          </a:xfrm>
        </p:spPr>
        <p:txBody>
          <a:bodyPr/>
          <a:lstStyle/>
          <a:p>
            <a:pPr>
              <a:spcBef>
                <a:spcPct val="0"/>
              </a:spcBef>
            </a:pPr>
            <a:r>
              <a:rPr lang="en-US" dirty="0">
                <a:solidFill>
                  <a:schemeClr val="tx1"/>
                </a:solidFill>
                <a:latin typeface="Bahnschrift SemiBold SemiConden" panose="020B0502040204020203" pitchFamily="34" charset="0"/>
                <a:ea typeface="MS PGothic"/>
              </a:rPr>
              <a:t>	</a:t>
            </a:r>
            <a:r>
              <a:rPr lang="en-US" sz="1800" dirty="0" smtClean="0">
                <a:solidFill>
                  <a:schemeClr val="tx1"/>
                </a:solidFill>
                <a:latin typeface="Bahnschrift SemiBold SemiConden" panose="020B0502040204020203" pitchFamily="34" charset="0"/>
                <a:ea typeface="MS PGothic"/>
              </a:rPr>
              <a:t>Pro</a:t>
            </a:r>
            <a:r>
              <a:rPr lang="sk-SK" sz="1800" dirty="0" err="1" smtClean="0">
                <a:solidFill>
                  <a:schemeClr val="tx1"/>
                </a:solidFill>
                <a:latin typeface="Bahnschrift SemiBold SemiConden" panose="020B0502040204020203" pitchFamily="34" charset="0"/>
                <a:ea typeface="MS PGothic"/>
              </a:rPr>
              <a:t>jektová</a:t>
            </a:r>
            <a:r>
              <a:rPr lang="sk-SK" sz="1800" dirty="0" smtClean="0">
                <a:solidFill>
                  <a:schemeClr val="tx1"/>
                </a:solidFill>
                <a:latin typeface="Bahnschrift SemiBold SemiConden" panose="020B0502040204020203" pitchFamily="34" charset="0"/>
                <a:ea typeface="MS PGothic"/>
              </a:rPr>
              <a:t> stránka</a:t>
            </a:r>
            <a:r>
              <a:rPr lang="en-US" sz="1800" dirty="0">
                <a:latin typeface="Bahnschrift SemiBold SemiConden" panose="020B0502040204020203" pitchFamily="34" charset="0"/>
                <a:cs typeface="Calibri" panose="020F0502020204030204" pitchFamily="34" charset="0"/>
              </a:rPr>
              <a:t/>
            </a:r>
            <a:br>
              <a:rPr lang="en-US" sz="1800" dirty="0">
                <a:latin typeface="Bahnschrift SemiBold SemiConden" panose="020B0502040204020203" pitchFamily="34" charset="0"/>
                <a:cs typeface="Calibri" panose="020F0502020204030204" pitchFamily="34" charset="0"/>
              </a:rPr>
            </a:br>
            <a:r>
              <a:rPr lang="en-US" sz="1800" dirty="0">
                <a:latin typeface="Bahnschrift SemiBold SemiConden" panose="020B0502040204020203" pitchFamily="34" charset="0"/>
                <a:ea typeface="MS PGothic"/>
              </a:rPr>
              <a:t>	</a:t>
            </a:r>
            <a:r>
              <a:rPr lang="en-US" sz="1800" dirty="0">
                <a:latin typeface="Bahnschrift SemiBold SemiConden" panose="020B0502040204020203" pitchFamily="34" charset="0"/>
                <a:ea typeface="MS PGothic"/>
                <a:hlinkClick r:id="rId2"/>
              </a:rPr>
              <a:t>www.product-compliance-services.eu</a:t>
            </a:r>
            <a:r>
              <a:rPr lang="en-US" sz="1800" dirty="0">
                <a:latin typeface="Bahnschrift SemiBold SemiConden" panose="020B0502040204020203" pitchFamily="34" charset="0"/>
                <a:ea typeface="MS PGothic"/>
              </a:rPr>
              <a:t> </a:t>
            </a:r>
            <a:r>
              <a:rPr lang="en-US" sz="1800" dirty="0" smtClean="0">
                <a:solidFill>
                  <a:schemeClr val="bg1">
                    <a:lumMod val="49000"/>
                  </a:schemeClr>
                </a:solidFill>
                <a:latin typeface="Bahnschrift SemiBold SemiConden" panose="020B0502040204020203" pitchFamily="34" charset="0"/>
                <a:ea typeface="MS PGothic"/>
              </a:rPr>
              <a:t>(</a:t>
            </a:r>
            <a:r>
              <a:rPr lang="sk-SK" sz="1800" dirty="0" smtClean="0">
                <a:solidFill>
                  <a:schemeClr val="bg1">
                    <a:lumMod val="49000"/>
                  </a:schemeClr>
                </a:solidFill>
                <a:latin typeface="Bahnschrift SemiBold SemiConden" panose="020B0502040204020203" pitchFamily="34" charset="0"/>
                <a:ea typeface="MS PGothic"/>
              </a:rPr>
              <a:t>pripravujú sa </a:t>
            </a:r>
            <a:r>
              <a:rPr lang="en-US" sz="1800" dirty="0" err="1" smtClean="0">
                <a:solidFill>
                  <a:schemeClr val="bg1">
                    <a:lumMod val="49000"/>
                  </a:schemeClr>
                </a:solidFill>
                <a:latin typeface="Bahnschrift SemiBold SemiConden" panose="020B0502040204020203" pitchFamily="34" charset="0"/>
                <a:ea typeface="MS PGothic"/>
              </a:rPr>
              <a:t>nové</a:t>
            </a:r>
            <a:r>
              <a:rPr lang="en-US" sz="1800" dirty="0" smtClean="0">
                <a:solidFill>
                  <a:schemeClr val="bg1">
                    <a:lumMod val="49000"/>
                  </a:schemeClr>
                </a:solidFill>
                <a:latin typeface="Bahnschrift SemiBold SemiConden" panose="020B0502040204020203" pitchFamily="34" charset="0"/>
                <a:ea typeface="MS PGothic"/>
              </a:rPr>
              <a:t> </a:t>
            </a:r>
            <a:r>
              <a:rPr lang="en-US" sz="1800" dirty="0" err="1">
                <a:solidFill>
                  <a:schemeClr val="bg1">
                    <a:lumMod val="49000"/>
                  </a:schemeClr>
                </a:solidFill>
                <a:latin typeface="Bahnschrift SemiBold SemiConden" panose="020B0502040204020203" pitchFamily="34" charset="0"/>
                <a:ea typeface="MS PGothic"/>
              </a:rPr>
              <a:t>kategórie</a:t>
            </a:r>
            <a:r>
              <a:rPr lang="en-US" sz="1800" dirty="0">
                <a:solidFill>
                  <a:schemeClr val="bg1">
                    <a:lumMod val="49000"/>
                  </a:schemeClr>
                </a:solidFill>
                <a:latin typeface="Bahnschrift SemiBold SemiConden" panose="020B0502040204020203" pitchFamily="34" charset="0"/>
                <a:ea typeface="MS PGothic"/>
              </a:rPr>
              <a:t> </a:t>
            </a:r>
            <a:r>
              <a:rPr lang="sk-SK" sz="1800" dirty="0" smtClean="0">
                <a:solidFill>
                  <a:schemeClr val="bg1">
                    <a:lumMod val="49000"/>
                  </a:schemeClr>
                </a:solidFill>
                <a:latin typeface="Bahnschrift SemiBold SemiConden" panose="020B0502040204020203" pitchFamily="34" charset="0"/>
                <a:ea typeface="MS PGothic"/>
              </a:rPr>
              <a:t>výrobkov</a:t>
            </a:r>
            <a:r>
              <a:rPr lang="en-US" sz="1800" dirty="0" smtClean="0">
                <a:solidFill>
                  <a:schemeClr val="bg1">
                    <a:lumMod val="49000"/>
                  </a:schemeClr>
                </a:solidFill>
                <a:latin typeface="Bahnschrift SemiBold SemiConden" panose="020B0502040204020203" pitchFamily="34" charset="0"/>
                <a:ea typeface="MS PGothic"/>
              </a:rPr>
              <a:t>)</a:t>
            </a:r>
            <a:endParaRPr lang="en-US" sz="1800" dirty="0">
              <a:solidFill>
                <a:schemeClr val="bg1">
                  <a:lumMod val="49000"/>
                </a:schemeClr>
              </a:solidFill>
              <a:latin typeface="Bahnschrift SemiBold SemiConden" panose="020B0502040204020203" pitchFamily="34" charset="0"/>
              <a:ea typeface="MS PGothic"/>
              <a:hlinkClick r:id="rId2">
                <a:extLst>
                  <a:ext uri="{A12FA001-AC4F-418D-AE19-62706E023703}">
                    <ahyp:hlinkClr xmlns:ahyp="http://schemas.microsoft.com/office/drawing/2018/hyperlinkcolor" xmlns="" val="tx"/>
                  </a:ext>
                </a:extLst>
              </a:hlinkClick>
            </a:endParaRPr>
          </a:p>
          <a:p>
            <a:pPr>
              <a:spcBef>
                <a:spcPct val="0"/>
              </a:spcBef>
            </a:pPr>
            <a:r>
              <a:rPr lang="en-US" sz="1800" dirty="0">
                <a:solidFill>
                  <a:schemeClr val="tx1"/>
                </a:solidFill>
                <a:latin typeface="Bahnschrift SemiBold SemiConden" panose="020B0502040204020203" pitchFamily="34" charset="0"/>
                <a:ea typeface="MS PGothic"/>
              </a:rPr>
              <a:t>	</a:t>
            </a:r>
            <a:r>
              <a:rPr lang="en-US" sz="1800" dirty="0" smtClean="0">
                <a:solidFill>
                  <a:schemeClr val="tx1"/>
                </a:solidFill>
                <a:latin typeface="Bahnschrift SemiBold SemiConden" panose="020B0502040204020203" pitchFamily="34" charset="0"/>
                <a:ea typeface="MS PGothic"/>
              </a:rPr>
              <a:t>E</a:t>
            </a:r>
            <a:r>
              <a:rPr lang="sk-SK" sz="1800" dirty="0" smtClean="0">
                <a:solidFill>
                  <a:schemeClr val="tx1"/>
                </a:solidFill>
                <a:latin typeface="Bahnschrift SemiBold SemiConden" panose="020B0502040204020203" pitchFamily="34" charset="0"/>
                <a:ea typeface="MS PGothic"/>
              </a:rPr>
              <a:t>-</a:t>
            </a:r>
            <a:r>
              <a:rPr lang="en-US" sz="1800" dirty="0" smtClean="0">
                <a:solidFill>
                  <a:schemeClr val="tx1"/>
                </a:solidFill>
                <a:latin typeface="Bahnschrift SemiBold SemiConden" panose="020B0502040204020203" pitchFamily="34" charset="0"/>
                <a:ea typeface="MS PGothic"/>
              </a:rPr>
              <a:t>mail</a:t>
            </a:r>
            <a:r>
              <a:rPr lang="en-US" sz="1800" dirty="0">
                <a:latin typeface="Bahnschrift SemiBold SemiConden" panose="020B0502040204020203" pitchFamily="34" charset="0"/>
                <a:cs typeface="Calibri" panose="020F0502020204030204" pitchFamily="34" charset="0"/>
              </a:rPr>
              <a:t/>
            </a:r>
            <a:br>
              <a:rPr lang="en-US" sz="1800" dirty="0">
                <a:latin typeface="Bahnschrift SemiBold SemiConden" panose="020B0502040204020203" pitchFamily="34" charset="0"/>
                <a:cs typeface="Calibri" panose="020F0502020204030204" pitchFamily="34" charset="0"/>
              </a:rPr>
            </a:br>
            <a:r>
              <a:rPr lang="en-US" sz="1800" dirty="0">
                <a:solidFill>
                  <a:schemeClr val="tx1"/>
                </a:solidFill>
                <a:latin typeface="Bahnschrift SemiBold SemiConden" panose="020B0502040204020203" pitchFamily="34" charset="0"/>
                <a:ea typeface="MS PGothic"/>
              </a:rPr>
              <a:t>	</a:t>
            </a:r>
            <a:r>
              <a:rPr lang="en-US" sz="1800" dirty="0">
                <a:latin typeface="Bahnschrift SemiBold SemiConden" panose="020B0502040204020203" pitchFamily="34" charset="0"/>
                <a:ea typeface="MS PGothic"/>
                <a:hlinkClick r:id="rId3"/>
              </a:rPr>
              <a:t>project@product-compliance-services.eu</a:t>
            </a:r>
            <a:endParaRPr lang="en-US" sz="1800" dirty="0">
              <a:latin typeface="Bahnschrift SemiBold SemiConden" panose="020B0502040204020203" pitchFamily="34" charset="0"/>
              <a:ea typeface="MS PGothic"/>
            </a:endParaRPr>
          </a:p>
          <a:p>
            <a:pPr>
              <a:spcBef>
                <a:spcPct val="0"/>
              </a:spcBef>
            </a:pPr>
            <a:r>
              <a:rPr lang="en-US" sz="1800" dirty="0">
                <a:solidFill>
                  <a:schemeClr val="tx1"/>
                </a:solidFill>
                <a:latin typeface="Bahnschrift SemiBold SemiConden" panose="020B0502040204020203" pitchFamily="34" charset="0"/>
                <a:ea typeface="MS PGothic"/>
              </a:rPr>
              <a:t>	LinkedIn</a:t>
            </a:r>
          </a:p>
          <a:p>
            <a:pPr>
              <a:spcBef>
                <a:spcPct val="0"/>
              </a:spcBef>
            </a:pPr>
            <a:r>
              <a:rPr lang="en-US" sz="1800" dirty="0">
                <a:solidFill>
                  <a:schemeClr val="tx1"/>
                </a:solidFill>
                <a:latin typeface="Bahnschrift SemiBold SemiConden" panose="020B0502040204020203" pitchFamily="34" charset="0"/>
                <a:ea typeface="MS PGothic"/>
              </a:rPr>
              <a:t>	</a:t>
            </a:r>
            <a:r>
              <a:rPr lang="en-US" sz="1800" dirty="0">
                <a:solidFill>
                  <a:schemeClr val="tx2"/>
                </a:solidFill>
                <a:latin typeface="Bahnschrift SemiBold SemiConden" panose="020B0502040204020203" pitchFamily="34" charset="0"/>
                <a:ea typeface="MS PGothic"/>
                <a:hlinkClick r:id="rId4">
                  <a:extLst>
                    <a:ext uri="{A12FA001-AC4F-418D-AE19-62706E023703}">
                      <ahyp:hlinkClr xmlns:ahyp="http://schemas.microsoft.com/office/drawing/2018/hyperlinkcolor" xmlns="" val="tx"/>
                    </a:ext>
                  </a:extLst>
                </a:hlinkClick>
              </a:rPr>
              <a:t>https://www.linkedin.com/company/product-compliance-services</a:t>
            </a:r>
            <a:endParaRPr lang="en-US" sz="1800" dirty="0">
              <a:solidFill>
                <a:schemeClr val="tx2"/>
              </a:solidFill>
              <a:latin typeface="Bahnschrift SemiBold SemiConden" panose="020B0502040204020203" pitchFamily="34" charset="0"/>
              <a:ea typeface="MS PGothic"/>
            </a:endParaRPr>
          </a:p>
          <a:p>
            <a:pPr>
              <a:spcBef>
                <a:spcPct val="0"/>
              </a:spcBef>
            </a:pPr>
            <a:r>
              <a:rPr lang="en-US" sz="1800" dirty="0">
                <a:solidFill>
                  <a:schemeClr val="tx1"/>
                </a:solidFill>
                <a:latin typeface="Bahnschrift SemiBold SemiConden" panose="020B0502040204020203" pitchFamily="34" charset="0"/>
                <a:ea typeface="MS PGothic"/>
              </a:rPr>
              <a:t>	Newsletter</a:t>
            </a:r>
          </a:p>
          <a:p>
            <a:pPr>
              <a:spcBef>
                <a:spcPct val="0"/>
              </a:spcBef>
            </a:pPr>
            <a:r>
              <a:rPr lang="en-US" sz="1800" dirty="0">
                <a:solidFill>
                  <a:schemeClr val="tx2"/>
                </a:solidFill>
                <a:latin typeface="Bahnschrift SemiBold SemiConden" panose="020B0502040204020203" pitchFamily="34" charset="0"/>
                <a:ea typeface="MS PGothic"/>
              </a:rPr>
              <a:t>	</a:t>
            </a:r>
            <a:r>
              <a:rPr lang="en-US" sz="1800" dirty="0">
                <a:solidFill>
                  <a:schemeClr val="tx2"/>
                </a:solidFill>
                <a:latin typeface="Bahnschrift SemiBold SemiConden" panose="020B0502040204020203" pitchFamily="34" charset="0"/>
                <a:ea typeface="MS PGothic"/>
                <a:hlinkClick r:id="rId5">
                  <a:extLst>
                    <a:ext uri="{A12FA001-AC4F-418D-AE19-62706E023703}">
                      <ahyp:hlinkClr xmlns:ahyp="http://schemas.microsoft.com/office/drawing/2018/hyperlinkcolor" xmlns="" val="tx"/>
                    </a:ext>
                  </a:extLst>
                </a:hlinkClick>
              </a:rPr>
              <a:t>https://www.product-compliance-services.eu/sign-up-for-the-project-newsletter</a:t>
            </a:r>
            <a:endParaRPr lang="en-US" sz="1800" dirty="0">
              <a:solidFill>
                <a:schemeClr val="tx2"/>
              </a:solidFill>
              <a:latin typeface="Bahnschrift SemiBold SemiConden" panose="020B0502040204020203" pitchFamily="34" charset="0"/>
              <a:ea typeface="MS PGothic"/>
            </a:endParaRPr>
          </a:p>
          <a:p>
            <a:pPr>
              <a:spcBef>
                <a:spcPct val="0"/>
              </a:spcBef>
            </a:pPr>
            <a:r>
              <a:rPr lang="en-US" sz="1800" dirty="0">
                <a:solidFill>
                  <a:schemeClr val="tx1"/>
                </a:solidFill>
                <a:latin typeface="Bahnschrift SemiBold SemiConden" panose="020B0502040204020203" pitchFamily="34" charset="0"/>
                <a:ea typeface="MS PGothic"/>
              </a:rPr>
              <a:t>	E-learning</a:t>
            </a:r>
            <a:r>
              <a:rPr lang="en-US" sz="1800" dirty="0">
                <a:latin typeface="Bahnschrift SemiBold SemiConden" panose="020B0502040204020203" pitchFamily="34" charset="0"/>
                <a:cs typeface="Calibri" panose="020F0502020204030204" pitchFamily="34" charset="0"/>
              </a:rPr>
              <a:t/>
            </a:r>
            <a:br>
              <a:rPr lang="en-US" sz="1800" dirty="0">
                <a:latin typeface="Bahnschrift SemiBold SemiConden" panose="020B0502040204020203" pitchFamily="34" charset="0"/>
                <a:cs typeface="Calibri" panose="020F0502020204030204" pitchFamily="34" charset="0"/>
              </a:rPr>
            </a:br>
            <a:r>
              <a:rPr lang="en-US" sz="1800" dirty="0">
                <a:solidFill>
                  <a:schemeClr val="tx1"/>
                </a:solidFill>
                <a:latin typeface="Bahnschrift SemiBold SemiConden" panose="020B0502040204020203" pitchFamily="34" charset="0"/>
                <a:ea typeface="MS PGothic"/>
              </a:rPr>
              <a:t>	</a:t>
            </a:r>
            <a:r>
              <a:rPr lang="en-US" sz="1800" dirty="0">
                <a:solidFill>
                  <a:schemeClr val="tx2"/>
                </a:solidFill>
                <a:latin typeface="Bahnschrift SemiBold SemiConden" panose="020B0502040204020203" pitchFamily="34" charset="0"/>
                <a:ea typeface="MS PGothic"/>
                <a:hlinkClick r:id="rId6">
                  <a:extLst>
                    <a:ext uri="{A12FA001-AC4F-418D-AE19-62706E023703}">
                      <ahyp:hlinkClr xmlns:ahyp="http://schemas.microsoft.com/office/drawing/2018/hyperlinkcolor" xmlns="" val="tx"/>
                    </a:ext>
                  </a:extLst>
                </a:hlinkClick>
              </a:rPr>
              <a:t>https://elearningcomplianceservices.adene.pt/</a:t>
            </a:r>
            <a:endParaRPr lang="en-US" sz="1800" dirty="0">
              <a:solidFill>
                <a:schemeClr val="tx2"/>
              </a:solidFill>
              <a:latin typeface="Bahnschrift SemiBold SemiConden" panose="020B0502040204020203" pitchFamily="34" charset="0"/>
              <a:ea typeface="MS PGothic"/>
            </a:endParaRPr>
          </a:p>
          <a:p>
            <a:pPr>
              <a:spcBef>
                <a:spcPct val="0"/>
              </a:spcBef>
            </a:pPr>
            <a:r>
              <a:rPr lang="en-US" sz="1800" dirty="0">
                <a:solidFill>
                  <a:schemeClr val="tx1"/>
                </a:solidFill>
                <a:latin typeface="Bahnschrift SemiBold SemiConden" panose="020B0502040204020203" pitchFamily="34" charset="0"/>
                <a:ea typeface="MS PGothic"/>
              </a:rPr>
              <a:t>	</a:t>
            </a:r>
            <a:r>
              <a:rPr lang="sk-SK" sz="1800" dirty="0" smtClean="0">
                <a:solidFill>
                  <a:schemeClr val="tx1"/>
                </a:solidFill>
                <a:latin typeface="Bahnschrift SemiBold SemiConden" panose="020B0502040204020203" pitchFamily="34" charset="0"/>
                <a:ea typeface="MS PGothic"/>
              </a:rPr>
              <a:t>P</a:t>
            </a:r>
            <a:r>
              <a:rPr lang="en-US" sz="1800" dirty="0" smtClean="0">
                <a:solidFill>
                  <a:schemeClr val="tx1"/>
                </a:solidFill>
                <a:latin typeface="Bahnschrift SemiBold SemiConden" panose="020B0502040204020203" pitchFamily="34" charset="0"/>
                <a:ea typeface="MS PGothic"/>
              </a:rPr>
              <a:t>o</a:t>
            </a:r>
            <a:r>
              <a:rPr lang="sk-SK" sz="1800" dirty="0" err="1" smtClean="0">
                <a:solidFill>
                  <a:schemeClr val="tx1"/>
                </a:solidFill>
                <a:latin typeface="Bahnschrift SemiBold SemiConden" panose="020B0502040204020203" pitchFamily="34" charset="0"/>
                <a:ea typeface="MS PGothic"/>
              </a:rPr>
              <a:t>dstránky</a:t>
            </a:r>
            <a:r>
              <a:rPr lang="sk-SK" sz="1800" dirty="0" smtClean="0">
                <a:solidFill>
                  <a:schemeClr val="tx1"/>
                </a:solidFill>
                <a:latin typeface="Bahnschrift SemiBold SemiConden" panose="020B0502040204020203" pitchFamily="34" charset="0"/>
                <a:ea typeface="MS PGothic"/>
              </a:rPr>
              <a:t> pre mobily a tablety Typu </a:t>
            </a:r>
            <a:r>
              <a:rPr lang="sk-SK" sz="1800" dirty="0" err="1" smtClean="0">
                <a:solidFill>
                  <a:schemeClr val="tx1"/>
                </a:solidFill>
                <a:latin typeface="Bahnschrift SemiBold SemiConden" panose="020B0502040204020203" pitchFamily="34" charset="0"/>
                <a:ea typeface="MS PGothic"/>
              </a:rPr>
              <a:t>Slate</a:t>
            </a:r>
            <a:r>
              <a:rPr lang="en-US" sz="1800" dirty="0" smtClean="0">
                <a:solidFill>
                  <a:schemeClr val="tx1"/>
                </a:solidFill>
                <a:latin typeface="Bahnschrift SemiBold SemiConden" panose="020B0502040204020203" pitchFamily="34" charset="0"/>
                <a:ea typeface="MS PGothic"/>
              </a:rPr>
              <a:t>: </a:t>
            </a:r>
            <a:endParaRPr lang="en-US" sz="1800" dirty="0">
              <a:solidFill>
                <a:schemeClr val="tx1"/>
              </a:solidFill>
              <a:latin typeface="Bahnschrift SemiBold SemiConden" panose="020B0502040204020203" pitchFamily="34" charset="0"/>
              <a:ea typeface="MS PGothic"/>
            </a:endParaRPr>
          </a:p>
          <a:p>
            <a:pPr>
              <a:spcBef>
                <a:spcPct val="0"/>
              </a:spcBef>
            </a:pPr>
            <a:r>
              <a:rPr lang="en-US" sz="1800" dirty="0">
                <a:latin typeface="Bahnschrift SemiBold SemiConden" panose="020B0502040204020203" pitchFamily="34" charset="0"/>
                <a:ea typeface="MS PGothic"/>
              </a:rPr>
              <a:t>	</a:t>
            </a:r>
            <a:r>
              <a:rPr lang="en-US" sz="1800" dirty="0">
                <a:latin typeface="Bahnschrift SemiBold SemiConden" panose="020B0502040204020203" pitchFamily="34" charset="0"/>
                <a:ea typeface="MS PGothic"/>
                <a:hlinkClick r:id="rId7"/>
              </a:rPr>
              <a:t>https://energy-efficient-products.ec.europa.eu/product-list/smartphones-and-tablets_en</a:t>
            </a:r>
            <a:endParaRPr lang="en-US" sz="1800" dirty="0">
              <a:latin typeface="Bahnschrift SemiBold SemiConden" panose="020B0502040204020203" pitchFamily="34" charset="0"/>
              <a:ea typeface="MS PGothic"/>
            </a:endParaRPr>
          </a:p>
          <a:p>
            <a:pPr>
              <a:spcBef>
                <a:spcPct val="0"/>
              </a:spcBef>
            </a:pPr>
            <a:r>
              <a:rPr lang="en-US" dirty="0">
                <a:latin typeface="Bahnschrift SemiBold Condensed"/>
                <a:ea typeface="MS PGothic"/>
              </a:rPr>
              <a:t> </a:t>
            </a:r>
          </a:p>
          <a:p>
            <a:pPr>
              <a:spcBef>
                <a:spcPct val="0"/>
              </a:spcBef>
            </a:pPr>
            <a:r>
              <a:rPr lang="en-US" dirty="0">
                <a:latin typeface="Bahnschrift SemiBold Condensed"/>
                <a:ea typeface="MS PGothic"/>
              </a:rPr>
              <a:t> </a:t>
            </a:r>
          </a:p>
        </p:txBody>
      </p:sp>
      <p:sp>
        <p:nvSpPr>
          <p:cNvPr id="60419" name="Nadpis 3">
            <a:extLst>
              <a:ext uri="{FF2B5EF4-FFF2-40B4-BE49-F238E27FC236}">
                <a16:creationId xmlns:a16="http://schemas.microsoft.com/office/drawing/2014/main" id="{90E05C99-4F29-EDAC-066F-F650EFB7B1E7}"/>
              </a:ext>
            </a:extLst>
          </p:cNvPr>
          <p:cNvSpPr>
            <a:spLocks noGrp="1" noChangeArrowheads="1"/>
          </p:cNvSpPr>
          <p:nvPr>
            <p:ph type="title"/>
          </p:nvPr>
        </p:nvSpPr>
        <p:spPr>
          <a:xfrm>
            <a:off x="2417763" y="468313"/>
            <a:ext cx="6269037" cy="430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k-SK" altLang="cs-CZ" dirty="0" smtClean="0">
                <a:latin typeface="Bahnschrift SemiBold SemiConden" panose="020B0502040204020203" pitchFamily="34" charset="0"/>
                <a:cs typeface="Calibri" panose="020F0502020204030204" pitchFamily="34" charset="0"/>
              </a:rPr>
              <a:t>Odkazy</a:t>
            </a:r>
            <a:endParaRPr lang="cs-CZ" altLang="cs-CZ" dirty="0">
              <a:latin typeface="Bahnschrift SemiBold SemiConden" panose="020B0502040204020203" pitchFamily="34" charset="0"/>
              <a:cs typeface="Calibri" panose="020F0502020204030204" pitchFamily="34" charset="0"/>
            </a:endParaRPr>
          </a:p>
        </p:txBody>
      </p:sp>
      <p:pic>
        <p:nvPicPr>
          <p:cNvPr id="60420" name="Picture 12" descr="ARR_COL.png">
            <a:extLst>
              <a:ext uri="{FF2B5EF4-FFF2-40B4-BE49-F238E27FC236}">
                <a16:creationId xmlns:a16="http://schemas.microsoft.com/office/drawing/2014/main" id="{F766362B-641F-3A20-17FC-B6CAAD1BEE7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1688" y="430213"/>
            <a:ext cx="3032126"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ázok 4"/>
          <p:cNvPicPr>
            <a:picLocks noChangeAspect="1"/>
          </p:cNvPicPr>
          <p:nvPr/>
        </p:nvPicPr>
        <p:blipFill>
          <a:blip r:embed="rId9"/>
          <a:stretch>
            <a:fillRect/>
          </a:stretch>
        </p:blipFill>
        <p:spPr>
          <a:xfrm>
            <a:off x="7068086" y="6189764"/>
            <a:ext cx="1618714" cy="425255"/>
          </a:xfrm>
          <a:prstGeom prst="rect">
            <a:avLst/>
          </a:prstGeom>
        </p:spPr>
      </p:pic>
      <p:pic>
        <p:nvPicPr>
          <p:cNvPr id="7" name="Obrázek 7" descr="Obsah obrázku text, snímek obrazovky, diagram, Písmo&#10;&#10;Obsah vygenerovaný umělou inteligencí může být nesprávný.">
            <a:extLst>
              <a:ext uri="{FF2B5EF4-FFF2-40B4-BE49-F238E27FC236}">
                <a16:creationId xmlns:a16="http://schemas.microsoft.com/office/drawing/2014/main" id="{93F5ABDD-AFFE-78A9-5E45-8A1E70ADD3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163" y="5024438"/>
            <a:ext cx="882967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70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E822DBE-8235-D5E6-5DDE-28F78A92CC40}"/>
              </a:ext>
            </a:extLst>
          </p:cNvPr>
          <p:cNvSpPr>
            <a:spLocks noGrp="1"/>
          </p:cNvSpPr>
          <p:nvPr>
            <p:ph type="title"/>
          </p:nvPr>
        </p:nvSpPr>
        <p:spPr>
          <a:xfrm>
            <a:off x="1904764" y="2153523"/>
            <a:ext cx="4701540" cy="3354765"/>
          </a:xfrm>
        </p:spPr>
        <p:txBody>
          <a:bodyPr/>
          <a:lstStyle/>
          <a:p>
            <a:r>
              <a:rPr lang="sk-SK" sz="3300" dirty="0">
                <a:latin typeface="Bahnschrift SemiBold SemiConden" panose="020B0502040204020203" pitchFamily="34" charset="0"/>
                <a:ea typeface="MS PGothic"/>
              </a:rPr>
              <a:t>Ďakujem za pozornosť</a:t>
            </a:r>
            <a:r>
              <a:rPr lang="sk-SK" dirty="0">
                <a:latin typeface="Bahnschrift SemiBold SemiConden" panose="020B0502040204020203" pitchFamily="34" charset="0"/>
                <a:ea typeface="MS PGothic"/>
              </a:rPr>
              <a:t/>
            </a:r>
            <a:br>
              <a:rPr lang="sk-SK" dirty="0">
                <a:latin typeface="Bahnschrift SemiBold SemiConden" panose="020B0502040204020203" pitchFamily="34" charset="0"/>
                <a:ea typeface="MS PGothic"/>
              </a:rPr>
            </a:br>
            <a:r>
              <a:rPr lang="sk-SK" dirty="0" smtClean="0">
                <a:latin typeface="Bahnschrift SemiBold SemiConden" panose="020B0502040204020203" pitchFamily="34" charset="0"/>
                <a:ea typeface="MS PGothic"/>
              </a:rPr>
              <a:t/>
            </a:r>
            <a:br>
              <a:rPr lang="sk-SK" dirty="0" smtClean="0">
                <a:latin typeface="Bahnschrift SemiBold SemiConden" panose="020B0502040204020203" pitchFamily="34" charset="0"/>
                <a:ea typeface="MS PGothic"/>
              </a:rPr>
            </a:br>
            <a:r>
              <a:rPr lang="sk-SK" dirty="0">
                <a:latin typeface="Bahnschrift SemiBold SemiConden" panose="020B0502040204020203" pitchFamily="34" charset="0"/>
                <a:ea typeface="MS PGothic"/>
              </a:rPr>
              <a:t/>
            </a:r>
            <a:br>
              <a:rPr lang="sk-SK" dirty="0">
                <a:latin typeface="Bahnschrift SemiBold SemiConden" panose="020B0502040204020203" pitchFamily="34" charset="0"/>
                <a:ea typeface="MS PGothic"/>
              </a:rPr>
            </a:br>
            <a:r>
              <a:rPr lang="sk-SK" sz="1500" dirty="0" smtClean="0">
                <a:latin typeface="Bahnschrift SemiBold SemiConden" panose="020B0502040204020203" pitchFamily="34" charset="0"/>
                <a:ea typeface="MS PGothic"/>
              </a:rPr>
              <a:t>Sylvia </a:t>
            </a:r>
            <a:r>
              <a:rPr lang="sk-SK" sz="1500" dirty="0">
                <a:latin typeface="Bahnschrift SemiBold SemiConden" panose="020B0502040204020203" pitchFamily="34" charset="0"/>
                <a:ea typeface="MS PGothic"/>
              </a:rPr>
              <a:t>Pálková</a:t>
            </a:r>
            <a:br>
              <a:rPr lang="sk-SK" sz="1500" dirty="0">
                <a:latin typeface="Bahnschrift SemiBold SemiConden" panose="020B0502040204020203" pitchFamily="34" charset="0"/>
                <a:ea typeface="MS PGothic"/>
              </a:rPr>
            </a:br>
            <a:r>
              <a:rPr lang="sk-SK" sz="1500" dirty="0" smtClean="0">
                <a:latin typeface="Bahnschrift SemiBold SemiConden" panose="020B0502040204020203" pitchFamily="34" charset="0"/>
                <a:ea typeface="MS PGothic"/>
              </a:rPr>
              <a:t>Slovenská inovačná a energetická agentúra</a:t>
            </a:r>
            <a:r>
              <a:rPr lang="sk-SK" sz="1500" dirty="0">
                <a:latin typeface="Bahnschrift SemiBold SemiConden" panose="020B0502040204020203" pitchFamily="34" charset="0"/>
                <a:ea typeface="MS PGothic"/>
              </a:rPr>
              <a:t/>
            </a:r>
            <a:br>
              <a:rPr lang="sk-SK" sz="1500" dirty="0">
                <a:latin typeface="Bahnschrift SemiBold SemiConden" panose="020B0502040204020203" pitchFamily="34" charset="0"/>
                <a:ea typeface="MS PGothic"/>
              </a:rPr>
            </a:br>
            <a:r>
              <a:rPr lang="sk-SK" sz="1500" dirty="0">
                <a:latin typeface="Bahnschrift SemiBold SemiConden" panose="020B0502040204020203" pitchFamily="34" charset="0"/>
                <a:ea typeface="MS PGothic"/>
              </a:rPr>
              <a:t/>
            </a:r>
            <a:br>
              <a:rPr lang="sk-SK" sz="1500" dirty="0">
                <a:latin typeface="Bahnschrift SemiBold SemiConden" panose="020B0502040204020203" pitchFamily="34" charset="0"/>
                <a:ea typeface="MS PGothic"/>
              </a:rPr>
            </a:br>
            <a:r>
              <a:rPr lang="sk-SK" sz="1200" dirty="0">
                <a:latin typeface="Bahnschrift SemiBold SemiConden" panose="020B0502040204020203" pitchFamily="34" charset="0"/>
                <a:ea typeface="MS PGothic"/>
              </a:rPr>
              <a:t/>
            </a:r>
            <a:br>
              <a:rPr lang="sk-SK" sz="1200" dirty="0">
                <a:latin typeface="Bahnschrift SemiBold SemiConden" panose="020B0502040204020203" pitchFamily="34" charset="0"/>
                <a:ea typeface="MS PGothic"/>
              </a:rPr>
            </a:br>
            <a:r>
              <a:rPr lang="sk-SK" sz="1200" dirty="0">
                <a:latin typeface="Bahnschrift SemiBold SemiConden" panose="020B0502040204020203" pitchFamily="34" charset="0"/>
                <a:ea typeface="MS PGothic"/>
                <a:hlinkClick r:id="rId3"/>
              </a:rPr>
              <a:t>www.energetickestitky.sk</a:t>
            </a:r>
            <a:r>
              <a:rPr lang="sk-SK" sz="1200" dirty="0">
                <a:latin typeface="Bahnschrift SemiBold SemiConden" panose="020B0502040204020203" pitchFamily="34" charset="0"/>
                <a:ea typeface="MS PGothic"/>
              </a:rPr>
              <a:t/>
            </a:r>
            <a:br>
              <a:rPr lang="sk-SK" sz="1200" dirty="0">
                <a:latin typeface="Bahnschrift SemiBold SemiConden" panose="020B0502040204020203" pitchFamily="34" charset="0"/>
                <a:ea typeface="MS PGothic"/>
              </a:rPr>
            </a:br>
            <a:r>
              <a:rPr lang="sk-SK" sz="1500" dirty="0">
                <a:latin typeface="Bahnschrift SemiBold SemiConden" panose="020B0502040204020203" pitchFamily="34" charset="0"/>
                <a:ea typeface="MS PGothic"/>
              </a:rPr>
              <a:t/>
            </a:r>
            <a:br>
              <a:rPr lang="sk-SK" sz="1500" dirty="0">
                <a:latin typeface="Bahnschrift SemiBold SemiConden" panose="020B0502040204020203" pitchFamily="34" charset="0"/>
                <a:ea typeface="MS PGothic"/>
              </a:rPr>
            </a:br>
            <a:r>
              <a:rPr lang="sk-SK" sz="1500" dirty="0">
                <a:latin typeface="Bahnschrift SemiBold SemiConden" panose="020B0502040204020203" pitchFamily="34" charset="0"/>
                <a:ea typeface="MS PGothic"/>
              </a:rPr>
              <a:t> </a:t>
            </a:r>
            <a:br>
              <a:rPr lang="sk-SK" sz="1500" dirty="0">
                <a:latin typeface="Bahnschrift SemiBold SemiConden" panose="020B0502040204020203" pitchFamily="34" charset="0"/>
                <a:ea typeface="MS PGothic"/>
              </a:rPr>
            </a:br>
            <a:r>
              <a:rPr lang="sk-SK" sz="1500" dirty="0">
                <a:latin typeface="Bahnschrift SemiBold SemiConden" panose="020B0502040204020203" pitchFamily="34" charset="0"/>
                <a:ea typeface="MS PGothic"/>
              </a:rPr>
              <a:t/>
            </a:r>
            <a:br>
              <a:rPr lang="sk-SK" sz="1500" dirty="0">
                <a:latin typeface="Bahnschrift SemiBold SemiConden" panose="020B0502040204020203" pitchFamily="34" charset="0"/>
                <a:ea typeface="MS PGothic"/>
              </a:rPr>
            </a:br>
            <a:endParaRPr lang="pt-PT" sz="1500" dirty="0">
              <a:solidFill>
                <a:srgbClr val="009640"/>
              </a:solidFill>
              <a:latin typeface="Bahnschrift SemiBold SemiConden" panose="020B0502040204020203" pitchFamily="34" charset="0"/>
            </a:endParaRPr>
          </a:p>
        </p:txBody>
      </p:sp>
      <p:sp>
        <p:nvSpPr>
          <p:cNvPr id="8" name="Obdĺžnik 7"/>
          <p:cNvSpPr/>
          <p:nvPr/>
        </p:nvSpPr>
        <p:spPr>
          <a:xfrm>
            <a:off x="5560289" y="5476950"/>
            <a:ext cx="3477600" cy="523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k-SK"/>
          </a:p>
        </p:txBody>
      </p:sp>
      <p:sp>
        <p:nvSpPr>
          <p:cNvPr id="9" name="Marcador de Posição de Conteúdo 5">
            <a:extLst>
              <a:ext uri="{FF2B5EF4-FFF2-40B4-BE49-F238E27FC236}">
                <a16:creationId xmlns:a16="http://schemas.microsoft.com/office/drawing/2014/main" id="{1E55EAC3-989F-581D-D860-B257FE03D988}"/>
              </a:ext>
            </a:extLst>
          </p:cNvPr>
          <p:cNvSpPr txBox="1">
            <a:spLocks/>
          </p:cNvSpPr>
          <p:nvPr/>
        </p:nvSpPr>
        <p:spPr bwMode="auto">
          <a:xfrm>
            <a:off x="894016" y="4575563"/>
            <a:ext cx="7359624" cy="1198837"/>
          </a:xfrm>
          <a:prstGeom prst="rect">
            <a:avLst/>
          </a:prstGeom>
          <a:solidFill>
            <a:schemeClr val="bg1"/>
          </a:solidFill>
          <a:ln>
            <a:noFill/>
          </a:ln>
          <a:extLst/>
        </p:spPr>
        <p:txBody>
          <a:bodyPr vert="horz" wrap="square" lIns="0" tIns="0" rIns="0" bIns="0" numCol="1" anchor="t" anchorCtr="0" compatLnSpc="1">
            <a:prstTxWarp prst="textNoShape">
              <a:avLst/>
            </a:prstTxWarp>
          </a:bodyPr>
          <a:lstStyle>
            <a:lvl1pPr marL="457200" indent="-457200" algn="l" defTabSz="457200" rtl="0" eaLnBrk="0" fontAlgn="base" hangingPunct="0">
              <a:lnSpc>
                <a:spcPct val="120000"/>
              </a:lnSpc>
              <a:spcBef>
                <a:spcPts val="0"/>
              </a:spcBef>
              <a:spcAft>
                <a:spcPct val="0"/>
              </a:spcAft>
              <a:buClr>
                <a:srgbClr val="6F7072"/>
              </a:buClr>
              <a:buFont typeface="Wingdings" charset="2"/>
              <a:buAutoNum type="arabicPlain"/>
              <a:defRPr sz="2200" b="1" kern="1200">
                <a:solidFill>
                  <a:srgbClr val="164194"/>
                </a:solidFill>
                <a:latin typeface="Bahnschrift SemiBold SemiConden" panose="020B0502040204020203" pitchFamily="34" charset="0"/>
                <a:ea typeface="MS PGothic" panose="020B0600070205080204" pitchFamily="34" charset="-128"/>
                <a:cs typeface="Bahnschrift SemiBold SemiConden" panose="020B0502040204020203" pitchFamily="34" charset="0"/>
              </a:defRPr>
            </a:lvl1pPr>
            <a:lvl2pPr marL="800100" indent="-342900" algn="l" defTabSz="457200" rtl="0" eaLnBrk="0" fontAlgn="base" hangingPunct="0">
              <a:lnSpc>
                <a:spcPct val="120000"/>
              </a:lnSpc>
              <a:spcBef>
                <a:spcPts val="0"/>
              </a:spcBef>
              <a:spcAft>
                <a:spcPct val="0"/>
              </a:spcAft>
              <a:buFontTx/>
              <a:buBlip>
                <a:blip r:embed="rId4"/>
              </a:buBlip>
              <a:defRPr kern="1200">
                <a:solidFill>
                  <a:srgbClr val="666666"/>
                </a:solidFill>
                <a:latin typeface="Bahnschrift Light SemiCondensed" panose="020B0502040204020203" pitchFamily="34" charset="0"/>
                <a:ea typeface="Bahnschrift Light SemiCondensed" panose="020B0502040204020203" pitchFamily="34" charset="0"/>
                <a:cs typeface="Bahnschrift Light SemiCondensed" panose="020B0502040204020203"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57AA27"/>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1E1C1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k-SK" sz="900" dirty="0">
                <a:solidFill>
                  <a:srgbClr val="292929"/>
                </a:solidFill>
                <a:cs typeface="Arial" panose="020B0604020202020204" pitchFamily="34" charset="0"/>
              </a:rPr>
              <a:t>Pripravené </a:t>
            </a:r>
            <a:r>
              <a:rPr lang="sk-SK" sz="900" dirty="0" smtClean="0">
                <a:solidFill>
                  <a:srgbClr val="292929"/>
                </a:solidFill>
                <a:cs typeface="Arial" panose="020B0604020202020204" pitchFamily="34" charset="0"/>
              </a:rPr>
              <a:t>v </a:t>
            </a:r>
            <a:r>
              <a:rPr lang="sk-SK" sz="900" dirty="0">
                <a:solidFill>
                  <a:srgbClr val="292929"/>
                </a:solidFill>
                <a:cs typeface="Arial" panose="020B0604020202020204" pitchFamily="34" charset="0"/>
              </a:rPr>
              <a:t>rámci národnej informačnej kampane o nových energetických štítkoch </a:t>
            </a:r>
            <a:r>
              <a:rPr lang="sk-SK" sz="900" dirty="0" smtClean="0">
                <a:solidFill>
                  <a:srgbClr val="292929"/>
                </a:solidFill>
                <a:cs typeface="Arial" panose="020B0604020202020204" pitchFamily="34" charset="0"/>
              </a:rPr>
              <a:t>s </a:t>
            </a:r>
            <a:r>
              <a:rPr lang="sk-SK" sz="900" dirty="0">
                <a:solidFill>
                  <a:srgbClr val="292929"/>
                </a:solidFill>
                <a:cs typeface="Arial" panose="020B0604020202020204" pitchFamily="34" charset="0"/>
              </a:rPr>
              <a:t>využitím informácií z medzinárodného projektu </a:t>
            </a:r>
            <a:r>
              <a:rPr lang="sk-SK" sz="900" dirty="0" err="1">
                <a:solidFill>
                  <a:srgbClr val="292929"/>
                </a:solidFill>
                <a:cs typeface="Arial" panose="020B0604020202020204" pitchFamily="34" charset="0"/>
              </a:rPr>
              <a:t>Compliance</a:t>
            </a:r>
            <a:r>
              <a:rPr lang="sk-SK" sz="900" dirty="0">
                <a:solidFill>
                  <a:srgbClr val="292929"/>
                </a:solidFill>
                <a:cs typeface="Arial" panose="020B0604020202020204" pitchFamily="34" charset="0"/>
              </a:rPr>
              <a:t> </a:t>
            </a:r>
            <a:r>
              <a:rPr lang="sk-SK" sz="900" dirty="0" err="1">
                <a:solidFill>
                  <a:srgbClr val="292929"/>
                </a:solidFill>
                <a:cs typeface="Arial" panose="020B0604020202020204" pitchFamily="34" charset="0"/>
              </a:rPr>
              <a:t>Services</a:t>
            </a:r>
            <a:r>
              <a:rPr lang="sk-SK" sz="900" dirty="0">
                <a:solidFill>
                  <a:srgbClr val="292929"/>
                </a:solidFill>
                <a:cs typeface="Arial" panose="020B0604020202020204" pitchFamily="34" charset="0"/>
              </a:rPr>
              <a:t>, </a:t>
            </a:r>
            <a:r>
              <a:rPr lang="sk-SK" sz="900" dirty="0" smtClean="0">
                <a:solidFill>
                  <a:srgbClr val="292929"/>
                </a:solidFill>
                <a:cs typeface="Arial" panose="020B0604020202020204" pitchFamily="34" charset="0"/>
              </a:rPr>
              <a:t/>
            </a:r>
            <a:br>
              <a:rPr lang="sk-SK" sz="900" dirty="0" smtClean="0">
                <a:solidFill>
                  <a:srgbClr val="292929"/>
                </a:solidFill>
                <a:cs typeface="Arial" panose="020B0604020202020204" pitchFamily="34" charset="0"/>
              </a:rPr>
            </a:br>
            <a:r>
              <a:rPr lang="sk-SK" sz="900" dirty="0" smtClean="0">
                <a:solidFill>
                  <a:srgbClr val="292929"/>
                </a:solidFill>
                <a:cs typeface="Arial" panose="020B0604020202020204" pitchFamily="34" charset="0"/>
              </a:rPr>
              <a:t>ktorý </a:t>
            </a:r>
            <a:r>
              <a:rPr lang="sk-SK" sz="900" dirty="0">
                <a:solidFill>
                  <a:srgbClr val="292929"/>
                </a:solidFill>
                <a:cs typeface="Arial" panose="020B0604020202020204" pitchFamily="34" charset="0"/>
              </a:rPr>
              <a:t>je spolufinancovaný Európskou úniou z programu </a:t>
            </a:r>
            <a:r>
              <a:rPr lang="sk-SK" sz="900" dirty="0" smtClean="0">
                <a:solidFill>
                  <a:srgbClr val="292929"/>
                </a:solidFill>
                <a:cs typeface="Arial" panose="020B0604020202020204" pitchFamily="34" charset="0"/>
              </a:rPr>
              <a:t>LIFE. Na národnej informačnej kampani spolupracuje Slovenská </a:t>
            </a:r>
            <a:r>
              <a:rPr lang="sk-SK" sz="900" dirty="0">
                <a:solidFill>
                  <a:srgbClr val="292929"/>
                </a:solidFill>
                <a:cs typeface="Arial" panose="020B0604020202020204" pitchFamily="34" charset="0"/>
              </a:rPr>
              <a:t>inovačná a energetická </a:t>
            </a:r>
            <a:r>
              <a:rPr lang="sk-SK" sz="900" dirty="0" smtClean="0">
                <a:solidFill>
                  <a:srgbClr val="292929"/>
                </a:solidFill>
                <a:cs typeface="Arial" panose="020B0604020202020204" pitchFamily="34" charset="0"/>
              </a:rPr>
              <a:t>agentúra, </a:t>
            </a:r>
            <a:br>
              <a:rPr lang="sk-SK" sz="900" dirty="0" smtClean="0">
                <a:solidFill>
                  <a:srgbClr val="292929"/>
                </a:solidFill>
                <a:cs typeface="Arial" panose="020B0604020202020204" pitchFamily="34" charset="0"/>
              </a:rPr>
            </a:br>
            <a:r>
              <a:rPr lang="sk-SK" sz="900" dirty="0" smtClean="0">
                <a:solidFill>
                  <a:srgbClr val="292929"/>
                </a:solidFill>
                <a:cs typeface="Arial" panose="020B0604020202020204" pitchFamily="34" charset="0"/>
              </a:rPr>
              <a:t>ktorá je asociovaným </a:t>
            </a:r>
            <a:r>
              <a:rPr lang="sk-SK" sz="900" dirty="0">
                <a:solidFill>
                  <a:srgbClr val="292929"/>
                </a:solidFill>
                <a:cs typeface="Arial" panose="020B0604020202020204" pitchFamily="34" charset="0"/>
              </a:rPr>
              <a:t>partnerom </a:t>
            </a:r>
            <a:r>
              <a:rPr lang="sk-SK" sz="900" dirty="0" smtClean="0">
                <a:solidFill>
                  <a:srgbClr val="292929"/>
                </a:solidFill>
                <a:cs typeface="Arial" panose="020B0604020202020204" pitchFamily="34" charset="0"/>
              </a:rPr>
              <a:t>projektu, s Ministerstvom hospodárstva SR </a:t>
            </a:r>
            <a:r>
              <a:rPr lang="sk-SK" sz="900" dirty="0">
                <a:solidFill>
                  <a:srgbClr val="292929"/>
                </a:solidFill>
                <a:cs typeface="Arial" panose="020B0604020202020204" pitchFamily="34" charset="0"/>
              </a:rPr>
              <a:t>a </a:t>
            </a:r>
            <a:r>
              <a:rPr lang="sk-SK" sz="900" dirty="0" smtClean="0">
                <a:solidFill>
                  <a:srgbClr val="292929"/>
                </a:solidFill>
                <a:cs typeface="Arial" panose="020B0604020202020204" pitchFamily="34" charset="0"/>
              </a:rPr>
              <a:t>odbornými organizáciami </a:t>
            </a:r>
            <a:r>
              <a:rPr lang="sk-SK" sz="900" dirty="0">
                <a:solidFill>
                  <a:srgbClr val="292929"/>
                </a:solidFill>
                <a:cs typeface="Arial" panose="020B0604020202020204" pitchFamily="34" charset="0"/>
              </a:rPr>
              <a:t>APPLiA Slovakia – združenie výrobcov domácich spotrebičov, </a:t>
            </a:r>
            <a:r>
              <a:rPr lang="sk-SK" sz="900" dirty="0" smtClean="0">
                <a:solidFill>
                  <a:srgbClr val="292929"/>
                </a:solidFill>
                <a:cs typeface="Arial" panose="020B0604020202020204" pitchFamily="34" charset="0"/>
              </a:rPr>
              <a:t/>
            </a:r>
            <a:br>
              <a:rPr lang="sk-SK" sz="900" dirty="0" smtClean="0">
                <a:solidFill>
                  <a:srgbClr val="292929"/>
                </a:solidFill>
                <a:cs typeface="Arial" panose="020B0604020202020204" pitchFamily="34" charset="0"/>
              </a:rPr>
            </a:br>
            <a:r>
              <a:rPr lang="sk-SK" sz="900" dirty="0" smtClean="0">
                <a:solidFill>
                  <a:srgbClr val="292929"/>
                </a:solidFill>
                <a:cs typeface="Arial" panose="020B0604020202020204" pitchFamily="34" charset="0"/>
              </a:rPr>
              <a:t>IT Asociáciou </a:t>
            </a:r>
            <a:r>
              <a:rPr lang="sk-SK" sz="900" dirty="0">
                <a:solidFill>
                  <a:srgbClr val="292929"/>
                </a:solidFill>
                <a:cs typeface="Arial" panose="020B0604020202020204" pitchFamily="34" charset="0"/>
              </a:rPr>
              <a:t>Slovenska a </a:t>
            </a:r>
            <a:r>
              <a:rPr lang="sk-SK" sz="900" dirty="0" smtClean="0">
                <a:solidFill>
                  <a:srgbClr val="292929"/>
                </a:solidFill>
                <a:cs typeface="Arial" panose="020B0604020202020204" pitchFamily="34" charset="0"/>
              </a:rPr>
              <a:t>Asociáciou </a:t>
            </a:r>
            <a:r>
              <a:rPr lang="sk-SK" sz="900" dirty="0">
                <a:solidFill>
                  <a:srgbClr val="292929"/>
                </a:solidFill>
                <a:cs typeface="Arial" panose="020B0604020202020204" pitchFamily="34" charset="0"/>
              </a:rPr>
              <a:t>mobilných operátorov Slovenska</a:t>
            </a:r>
            <a:r>
              <a:rPr lang="sk-SK" sz="900" dirty="0" smtClean="0">
                <a:solidFill>
                  <a:srgbClr val="292929"/>
                </a:solidFill>
                <a:cs typeface="Arial" panose="020B0604020202020204" pitchFamily="34" charset="0"/>
              </a:rPr>
              <a:t>.</a:t>
            </a:r>
          </a:p>
          <a:p>
            <a:pPr marL="0" indent="0">
              <a:buNone/>
            </a:pPr>
            <a:r>
              <a:rPr lang="sk-SK" sz="900" dirty="0" smtClean="0">
                <a:solidFill>
                  <a:srgbClr val="292929"/>
                </a:solidFill>
                <a:cs typeface="Arial" panose="020B0604020202020204" pitchFamily="34" charset="0"/>
              </a:rPr>
              <a:t> </a:t>
            </a:r>
            <a:endParaRPr lang="sk-SK" sz="900" dirty="0">
              <a:solidFill>
                <a:srgbClr val="292929"/>
              </a:solidFill>
              <a:cs typeface="Arial" panose="020B0604020202020204" pitchFamily="34" charset="0"/>
            </a:endParaRPr>
          </a:p>
          <a:p>
            <a:pPr marL="0" indent="0">
              <a:buNone/>
            </a:pPr>
            <a:r>
              <a:rPr lang="sk-SK" sz="900" dirty="0">
                <a:solidFill>
                  <a:srgbClr val="292929"/>
                </a:solidFill>
                <a:cs typeface="Arial" panose="020B0604020202020204" pitchFamily="34" charset="0"/>
              </a:rPr>
              <a:t>Vyjadrené názory a stanoviská sú len názormi autorov a nemusia nevyhnutne odrážať názory a stanoviská Európskej </a:t>
            </a:r>
            <a:r>
              <a:rPr lang="sk-SK" sz="900" dirty="0" smtClean="0">
                <a:solidFill>
                  <a:srgbClr val="292929"/>
                </a:solidFill>
                <a:cs typeface="Arial" panose="020B0604020202020204" pitchFamily="34" charset="0"/>
              </a:rPr>
              <a:t>únie, CINEA </a:t>
            </a:r>
            <a:r>
              <a:rPr lang="sk-SK" sz="900" dirty="0">
                <a:solidFill>
                  <a:srgbClr val="292929"/>
                </a:solidFill>
                <a:cs typeface="Arial" panose="020B0604020202020204" pitchFamily="34" charset="0"/>
              </a:rPr>
              <a:t>a SIEA. </a:t>
            </a:r>
            <a:br>
              <a:rPr lang="sk-SK" sz="900" dirty="0">
                <a:solidFill>
                  <a:srgbClr val="292929"/>
                </a:solidFill>
                <a:cs typeface="Arial" panose="020B0604020202020204" pitchFamily="34" charset="0"/>
              </a:rPr>
            </a:br>
            <a:r>
              <a:rPr lang="sk-SK" sz="900" dirty="0">
                <a:solidFill>
                  <a:srgbClr val="292929"/>
                </a:solidFill>
                <a:cs typeface="Arial" panose="020B0604020202020204" pitchFamily="34" charset="0"/>
                <a:hlinkClick r:id="rId5"/>
              </a:rPr>
              <a:t>www.product-compliance-services.eu</a:t>
            </a:r>
            <a:endParaRPr lang="sk-SK" sz="900" b="0" dirty="0">
              <a:solidFill>
                <a:srgbClr val="292929"/>
              </a:solidFill>
              <a:latin typeface="+mn-lt"/>
              <a:cs typeface="Arial" panose="020B0604020202020204" pitchFamily="34" charset="0"/>
            </a:endParaRPr>
          </a:p>
        </p:txBody>
      </p:sp>
      <p:pic>
        <p:nvPicPr>
          <p:cNvPr id="4" name="Obrázok 3"/>
          <p:cNvPicPr>
            <a:picLocks noChangeAspect="1"/>
          </p:cNvPicPr>
          <p:nvPr/>
        </p:nvPicPr>
        <p:blipFill>
          <a:blip r:embed="rId6"/>
          <a:stretch>
            <a:fillRect/>
          </a:stretch>
        </p:blipFill>
        <p:spPr>
          <a:xfrm>
            <a:off x="88855" y="6214893"/>
            <a:ext cx="8949034" cy="418111"/>
          </a:xfrm>
          <a:prstGeom prst="rect">
            <a:avLst/>
          </a:prstGeom>
        </p:spPr>
      </p:pic>
    </p:spTree>
    <p:extLst>
      <p:ext uri="{BB962C8B-B14F-4D97-AF65-F5344CB8AC3E}">
        <p14:creationId xmlns:p14="http://schemas.microsoft.com/office/powerpoint/2010/main" val="996434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xt page">
  <a:themeElements>
    <a:clrScheme name="Custom 1">
      <a:dk1>
        <a:srgbClr val="008D36"/>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bg1"/>
          </a:solidFill>
        </a:ln>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NTAC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CONTAC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CONTAC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CONTAC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ONTAC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LAST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1DEA47240304CB7BCD40FC11AA687" ma:contentTypeVersion="15" ma:contentTypeDescription="Create a new document." ma:contentTypeScope="" ma:versionID="83c28ab60b8266156be9d56864224a44">
  <xsd:schema xmlns:xsd="http://www.w3.org/2001/XMLSchema" xmlns:xs="http://www.w3.org/2001/XMLSchema" xmlns:p="http://schemas.microsoft.com/office/2006/metadata/properties" xmlns:ns2="b1213e5c-11eb-43a0-bdf5-33a0056ce726" xmlns:ns3="848be547-e24a-4de1-a55f-e482b28693b3" targetNamespace="http://schemas.microsoft.com/office/2006/metadata/properties" ma:root="true" ma:fieldsID="2ab5e2c636bfc937c95fe4cf7a39a1e2" ns2:_="" ns3:_="">
    <xsd:import namespace="b1213e5c-11eb-43a0-bdf5-33a0056ce726"/>
    <xsd:import namespace="848be547-e24a-4de1-a55f-e482b28693b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DateTaken" minOccurs="0"/>
                <xsd:element ref="ns2:MediaLengthInSeconds" minOccurs="0"/>
                <xsd:element ref="ns2:MediaServiceSearchPropertie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213e5c-11eb-43a0-bdf5-33a0056ce7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1a4b58a0-9718-4846-9899-380a9c6e250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8be547-e24a-4de1-a55f-e482b28693b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4b26899-76fe-4588-a2d4-57bb5737dd5d}" ma:internalName="TaxCatchAll" ma:showField="CatchAllData" ma:web="848be547-e24a-4de1-a55f-e482b28693b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1213e5c-11eb-43a0-bdf5-33a0056ce726">
      <Terms xmlns="http://schemas.microsoft.com/office/infopath/2007/PartnerControls"/>
    </lcf76f155ced4ddcb4097134ff3c332f>
    <TaxCatchAll xmlns="848be547-e24a-4de1-a55f-e482b28693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0C8428-DE3B-4754-84CA-F88389F620BA}">
  <ds:schemaRefs>
    <ds:schemaRef ds:uri="848be547-e24a-4de1-a55f-e482b28693b3"/>
    <ds:schemaRef ds:uri="b1213e5c-11eb-43a0-bdf5-33a0056ce7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0A59043-C145-4DFA-9CF9-9193674402BF}">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848be547-e24a-4de1-a55f-e482b28693b3"/>
    <ds:schemaRef ds:uri="b1213e5c-11eb-43a0-bdf5-33a0056ce726"/>
    <ds:schemaRef ds:uri="http://www.w3.org/XML/1998/namespace"/>
    <ds:schemaRef ds:uri="http://purl.org/dc/dcmitype/"/>
  </ds:schemaRefs>
</ds:datastoreItem>
</file>

<file path=customXml/itemProps3.xml><?xml version="1.0" encoding="utf-8"?>
<ds:datastoreItem xmlns:ds="http://schemas.openxmlformats.org/officeDocument/2006/customXml" ds:itemID="{DC09E57F-FF5C-4711-9674-970B169A23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1540</TotalTime>
  <Words>673</Words>
  <Application>Microsoft Office PowerPoint</Application>
  <PresentationFormat>Prezentácia na obrazovke (4:3)</PresentationFormat>
  <Paragraphs>89</Paragraphs>
  <Slides>9</Slides>
  <Notes>4</Notes>
  <HiddenSlides>0</HiddenSlides>
  <MMClips>0</MMClips>
  <ScaleCrop>false</ScaleCrop>
  <HeadingPairs>
    <vt:vector size="6" baseType="variant">
      <vt:variant>
        <vt:lpstr>Použité písma</vt:lpstr>
      </vt:variant>
      <vt:variant>
        <vt:i4>13</vt:i4>
      </vt:variant>
      <vt:variant>
        <vt:lpstr>Motív</vt:lpstr>
      </vt:variant>
      <vt:variant>
        <vt:i4>8</vt:i4>
      </vt:variant>
      <vt:variant>
        <vt:lpstr>Nadpisy snímok</vt:lpstr>
      </vt:variant>
      <vt:variant>
        <vt:i4>9</vt:i4>
      </vt:variant>
    </vt:vector>
  </HeadingPairs>
  <TitlesOfParts>
    <vt:vector size="30" baseType="lpstr">
      <vt:lpstr>MS PGothic</vt:lpstr>
      <vt:lpstr>Arial</vt:lpstr>
      <vt:lpstr>Bahnschrift Light Condensed</vt:lpstr>
      <vt:lpstr>Bahnschrift Light SemiCondensed</vt:lpstr>
      <vt:lpstr>Bahnschrift SemiBold Condensed</vt:lpstr>
      <vt:lpstr>Bahnschrift SemiBold SemiConden</vt:lpstr>
      <vt:lpstr>Calibri</vt:lpstr>
      <vt:lpstr>Cambria</vt:lpstr>
      <vt:lpstr>Geneva</vt:lpstr>
      <vt:lpstr>Symbol</vt:lpstr>
      <vt:lpstr>Times New Roman</vt:lpstr>
      <vt:lpstr>Wingdings</vt:lpstr>
      <vt:lpstr>ヒラギノ角ゴ Pro W3</vt:lpstr>
      <vt:lpstr>TITLE SLIDE</vt:lpstr>
      <vt:lpstr>text page</vt:lpstr>
      <vt:lpstr>CONTACT</vt:lpstr>
      <vt:lpstr>1_CONTACT</vt:lpstr>
      <vt:lpstr>2_CONTACT</vt:lpstr>
      <vt:lpstr>3_CONTACT</vt:lpstr>
      <vt:lpstr>4_CONTACT</vt:lpstr>
      <vt:lpstr>LAST PAGE</vt:lpstr>
      <vt:lpstr>Medzinárodný projekt Compliance Services  </vt:lpstr>
      <vt:lpstr>Projekt COMPLIANCE SERVICES </vt:lpstr>
      <vt:lpstr>Projekt COMPLIANCE SERVICES</vt:lpstr>
      <vt:lpstr>www.product-compliance-services.eu</vt:lpstr>
      <vt:lpstr>Newsletter ComplianceServices </vt:lpstr>
      <vt:lpstr>Pozvánka na webinár pre dodávateľov</vt:lpstr>
      <vt:lpstr>Ako vám projekt pomôže </vt:lpstr>
      <vt:lpstr>Odkazy</vt:lpstr>
      <vt:lpstr>Ďakujem za pozornosť   Sylvia Pálková Slovenská inovačná a energetická agentúra   www.energetickestitky.sk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Kde hľadať informácie: Medzinárodný projekt Compliance Sevices</dc:title>
  <dc:creator>sylvia.palkova@siea.gov.sk</dc:creator>
  <cp:lastModifiedBy>Palkova Sylvia</cp:lastModifiedBy>
  <cp:revision>116</cp:revision>
  <dcterms:created xsi:type="dcterms:W3CDTF">2016-04-15T10:08:34Z</dcterms:created>
  <dcterms:modified xsi:type="dcterms:W3CDTF">2025-06-19T11:37:20Z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8de25a8-ef47-40a7-b7ec-c38f3edc2acf_Enabled">
    <vt:lpwstr>true</vt:lpwstr>
  </property>
  <property fmtid="{D5CDD505-2E9C-101B-9397-08002B2CF9AE}" pid="3" name="MSIP_Label_a8de25a8-ef47-40a7-b7ec-c38f3edc2acf_SetDate">
    <vt:lpwstr>2023-11-29T13:02:14Z</vt:lpwstr>
  </property>
  <property fmtid="{D5CDD505-2E9C-101B-9397-08002B2CF9AE}" pid="4" name="MSIP_Label_a8de25a8-ef47-40a7-b7ec-c38f3edc2acf_Method">
    <vt:lpwstr>Privileged</vt:lpwstr>
  </property>
  <property fmtid="{D5CDD505-2E9C-101B-9397-08002B2CF9AE}" pid="5" name="MSIP_Label_a8de25a8-ef47-40a7-b7ec-c38f3edc2acf_Name">
    <vt:lpwstr>a8de25a8-ef47-40a7-b7ec-c38f3edc2acf</vt:lpwstr>
  </property>
  <property fmtid="{D5CDD505-2E9C-101B-9397-08002B2CF9AE}" pid="6" name="MSIP_Label_a8de25a8-ef47-40a7-b7ec-c38f3edc2acf_SiteId">
    <vt:lpwstr>15d1bef2-0a6a-46f9-be4c-023279325e51</vt:lpwstr>
  </property>
  <property fmtid="{D5CDD505-2E9C-101B-9397-08002B2CF9AE}" pid="7" name="MSIP_Label_a8de25a8-ef47-40a7-b7ec-c38f3edc2acf_ActionId">
    <vt:lpwstr>8e0ebc64-9b0e-454a-bec4-076b843f22bf</vt:lpwstr>
  </property>
  <property fmtid="{D5CDD505-2E9C-101B-9397-08002B2CF9AE}" pid="8" name="MSIP_Label_a8de25a8-ef47-40a7-b7ec-c38f3edc2acf_ContentBits">
    <vt:lpwstr>0</vt:lpwstr>
  </property>
  <property fmtid="{D5CDD505-2E9C-101B-9397-08002B2CF9AE}" pid="9" name="MediaServiceImageTags">
    <vt:lpwstr/>
  </property>
  <property fmtid="{D5CDD505-2E9C-101B-9397-08002B2CF9AE}" pid="10" name="ContentTypeId">
    <vt:lpwstr>0x0101002171DEA47240304CB7BCD40FC11AA687</vt:lpwstr>
  </property>
</Properties>
</file>